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4.xml" ContentType="application/vnd.openxmlformats-officedocument.theme+xml"/>
  <Override PartName="/ppt/slideLayouts/slideLayout72.xml" ContentType="application/vnd.openxmlformats-officedocument.presentationml.slideLayout+xml"/>
  <Override PartName="/ppt/theme/theme1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18" r:id="rId4"/>
    <p:sldMasterId id="2147484221" r:id="rId5"/>
    <p:sldMasterId id="2147484314" r:id="rId6"/>
    <p:sldMasterId id="2147484321" r:id="rId7"/>
    <p:sldMasterId id="2147484328" r:id="rId8"/>
    <p:sldMasterId id="2147484336" r:id="rId9"/>
    <p:sldMasterId id="2147484339" r:id="rId10"/>
    <p:sldMasterId id="2147484360" r:id="rId11"/>
    <p:sldMasterId id="2147484365" r:id="rId12"/>
    <p:sldMasterId id="2147484376" r:id="rId13"/>
    <p:sldMasterId id="2147484382" r:id="rId14"/>
    <p:sldMasterId id="2147484384" r:id="rId15"/>
    <p:sldMasterId id="2147484422" r:id="rId16"/>
    <p:sldMasterId id="2147484457" r:id="rId17"/>
    <p:sldMasterId id="2147484464" r:id="rId18"/>
    <p:sldMasterId id="2147484466" r:id="rId19"/>
  </p:sldMasterIdLst>
  <p:notesMasterIdLst>
    <p:notesMasterId r:id="rId25"/>
  </p:notesMasterIdLst>
  <p:handoutMasterIdLst>
    <p:handoutMasterId r:id="rId26"/>
  </p:handoutMasterIdLst>
  <p:sldIdLst>
    <p:sldId id="5529" r:id="rId20"/>
    <p:sldId id="2134804443" r:id="rId21"/>
    <p:sldId id="2134804445" r:id="rId22"/>
    <p:sldId id="2134804442" r:id="rId23"/>
    <p:sldId id="2134804438" r:id="rId24"/>
  </p:sldIdLst>
  <p:sldSz cx="13817600" cy="7772400"/>
  <p:notesSz cx="9283700" cy="6997700"/>
  <p:defaultTextStyle>
    <a:defPPr>
      <a:defRPr lang="en-US"/>
    </a:defPPr>
    <a:lvl1pPr algn="l" defTabSz="509292"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509292" algn="l" defTabSz="509292"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1018586" algn="l" defTabSz="509292"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527879" algn="l" defTabSz="509292"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2037173" algn="l" defTabSz="509292"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546466" algn="l" defTabSz="1018586" rtl="0" eaLnBrk="1" latinLnBrk="0" hangingPunct="1">
      <a:defRPr kern="1200">
        <a:solidFill>
          <a:schemeClr val="tx1"/>
        </a:solidFill>
        <a:latin typeface="Arial" pitchFamily="34" charset="0"/>
        <a:ea typeface="ＭＳ Ｐゴシック" pitchFamily="34" charset="-128"/>
        <a:cs typeface="+mn-cs"/>
      </a:defRPr>
    </a:lvl6pPr>
    <a:lvl7pPr marL="3055758" algn="l" defTabSz="1018586" rtl="0" eaLnBrk="1" latinLnBrk="0" hangingPunct="1">
      <a:defRPr kern="1200">
        <a:solidFill>
          <a:schemeClr val="tx1"/>
        </a:solidFill>
        <a:latin typeface="Arial" pitchFamily="34" charset="0"/>
        <a:ea typeface="ＭＳ Ｐゴシック" pitchFamily="34" charset="-128"/>
        <a:cs typeface="+mn-cs"/>
      </a:defRPr>
    </a:lvl7pPr>
    <a:lvl8pPr marL="3565052" algn="l" defTabSz="1018586" rtl="0" eaLnBrk="1" latinLnBrk="0" hangingPunct="1">
      <a:defRPr kern="1200">
        <a:solidFill>
          <a:schemeClr val="tx1"/>
        </a:solidFill>
        <a:latin typeface="Arial" pitchFamily="34" charset="0"/>
        <a:ea typeface="ＭＳ Ｐゴシック" pitchFamily="34" charset="-128"/>
        <a:cs typeface="+mn-cs"/>
      </a:defRPr>
    </a:lvl8pPr>
    <a:lvl9pPr marL="4074344" algn="l" defTabSz="1018586"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342" userDrawn="1">
          <p15:clr>
            <a:srgbClr val="A4A3A4"/>
          </p15:clr>
        </p15:guide>
        <p15:guide id="2" pos="4348" userDrawn="1">
          <p15:clr>
            <a:srgbClr val="A4A3A4"/>
          </p15:clr>
        </p15:guide>
      </p15:sldGuideLst>
    </p:ext>
    <p:ext uri="{2D200454-40CA-4A62-9FC3-DE9A4176ACB9}">
      <p15:notesGuideLst xmlns:p15="http://schemas.microsoft.com/office/powerpoint/2012/main">
        <p15:guide id="1" orient="horz" pos="2204" userDrawn="1">
          <p15:clr>
            <a:srgbClr val="A4A3A4"/>
          </p15:clr>
        </p15:guide>
        <p15:guide id="2" pos="292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91E58A-4373-A310-03BB-BCC020B7BB09}" name="Jason Owen" initials="JO" userId="Jason Owen" providerId="None"/>
  <p188:author id="{B736D3DB-56D9-0F7C-8C6B-F3B7E88DFF49}" name="Adrian Ingleson" initials="AI" userId="S::adrian.ingleson@theblackchair.com::53d66cd0-0d60-4f34-984d-5f267edb72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son" initials="J" lastIdx="4" clrIdx="0"/>
  <p:cmAuthor id="2" name="Gene Reynolds" initials="GR" lastIdx="1" clrIdx="1"/>
  <p:cmAuthor id="3" name="Jason Owen" initials="JO" lastIdx="2" clrIdx="2">
    <p:extLst>
      <p:ext uri="{19B8F6BF-5375-455C-9EA6-DF929625EA0E}">
        <p15:presenceInfo xmlns:p15="http://schemas.microsoft.com/office/powerpoint/2012/main" userId="187001c49896cd30" providerId="Windows Live"/>
      </p:ext>
    </p:extLst>
  </p:cmAuthor>
  <p:cmAuthor id="4" name="Adrian Ingleson" initials="AI" lastIdx="1" clrIdx="3">
    <p:extLst>
      <p:ext uri="{19B8F6BF-5375-455C-9EA6-DF929625EA0E}">
        <p15:presenceInfo xmlns:p15="http://schemas.microsoft.com/office/powerpoint/2012/main" userId="Adrian Ingleson" providerId="None"/>
      </p:ext>
    </p:extLst>
  </p:cmAuthor>
  <p:cmAuthor id="5" name="Adam Underkoffler" initials="AU" lastIdx="3" clrIdx="4">
    <p:extLst>
      <p:ext uri="{19B8F6BF-5375-455C-9EA6-DF929625EA0E}">
        <p15:presenceInfo xmlns:p15="http://schemas.microsoft.com/office/powerpoint/2012/main" userId="Adam Underkoff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016"/>
    <a:srgbClr val="004862"/>
    <a:srgbClr val="FFC300"/>
    <a:srgbClr val="FF3300"/>
    <a:srgbClr val="C90000"/>
    <a:srgbClr val="CC0000"/>
    <a:srgbClr val="008DA9"/>
    <a:srgbClr val="FCD5B5"/>
    <a:srgbClr val="777772"/>
    <a:srgbClr val="CD35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95" autoAdjust="0"/>
    <p:restoredTop sz="94694"/>
  </p:normalViewPr>
  <p:slideViewPr>
    <p:cSldViewPr snapToGrid="0">
      <p:cViewPr varScale="1">
        <p:scale>
          <a:sx n="65" d="100"/>
          <a:sy n="65" d="100"/>
        </p:scale>
        <p:origin x="456" y="78"/>
      </p:cViewPr>
      <p:guideLst>
        <p:guide orient="horz" pos="3342"/>
        <p:guide pos="4348"/>
      </p:guideLst>
    </p:cSldViewPr>
  </p:slideViewPr>
  <p:notesTextViewPr>
    <p:cViewPr>
      <p:scale>
        <a:sx n="1" d="1"/>
        <a:sy n="1" d="1"/>
      </p:scale>
      <p:origin x="0" y="0"/>
    </p:cViewPr>
  </p:notesTextViewPr>
  <p:notesViewPr>
    <p:cSldViewPr snapToGrid="0">
      <p:cViewPr varScale="1">
        <p:scale>
          <a:sx n="127" d="100"/>
          <a:sy n="127" d="100"/>
        </p:scale>
        <p:origin x="1496" y="176"/>
      </p:cViewPr>
      <p:guideLst>
        <p:guide orient="horz" pos="2204"/>
        <p:guide pos="29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2.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295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76223" y="108128"/>
            <a:ext cx="7979255" cy="416703"/>
          </a:xfrm>
          <a:prstGeom prst="rect">
            <a:avLst/>
          </a:prstGeom>
        </p:spPr>
        <p:txBody>
          <a:bodyPr vert="horz" lIns="93031" tIns="46516" rIns="93031" bIns="46516" rtlCol="0"/>
          <a:lstStyle>
            <a:lvl1pPr algn="l" fontAlgn="auto">
              <a:spcBef>
                <a:spcPts val="0"/>
              </a:spcBef>
              <a:spcAft>
                <a:spcPts val="0"/>
              </a:spcAft>
              <a:defRPr sz="1200">
                <a:latin typeface="Tahoma"/>
                <a:ea typeface="+mn-ea"/>
                <a:cs typeface="+mn-cs"/>
              </a:defRPr>
            </a:lvl1pPr>
          </a:lstStyle>
          <a:p>
            <a:pPr>
              <a:defRPr/>
            </a:pPr>
            <a:endParaRPr lang="en-US"/>
          </a:p>
        </p:txBody>
      </p:sp>
      <p:sp>
        <p:nvSpPr>
          <p:cNvPr id="3" name="Date Placeholder 2"/>
          <p:cNvSpPr>
            <a:spLocks noGrp="1"/>
          </p:cNvSpPr>
          <p:nvPr>
            <p:ph type="dt" idx="1"/>
          </p:nvPr>
        </p:nvSpPr>
        <p:spPr>
          <a:xfrm>
            <a:off x="8355335" y="3"/>
            <a:ext cx="926222" cy="349885"/>
          </a:xfrm>
          <a:prstGeom prst="rect">
            <a:avLst/>
          </a:prstGeom>
        </p:spPr>
        <p:txBody>
          <a:bodyPr vert="horz" wrap="square" lIns="93031" tIns="46516" rIns="93031" bIns="46516" numCol="1" anchor="t" anchorCtr="0" compatLnSpc="1">
            <a:prstTxWarp prst="textNoShape">
              <a:avLst/>
            </a:prstTxWarp>
          </a:bodyPr>
          <a:lstStyle>
            <a:lvl1pPr algn="r">
              <a:defRPr sz="900">
                <a:solidFill>
                  <a:srgbClr val="595959"/>
                </a:solidFill>
                <a:latin typeface="Tahoma"/>
              </a:defRPr>
            </a:lvl1pPr>
          </a:lstStyle>
          <a:p>
            <a:fld id="{2EC8EBBA-694F-4F62-821A-025E091966A9}" type="datetime1">
              <a:rPr lang="en-US" smtClean="0"/>
              <a:pPr/>
              <a:t>28-Jan-22</a:t>
            </a:fld>
            <a:endParaRPr lang="en-US"/>
          </a:p>
        </p:txBody>
      </p:sp>
      <p:sp>
        <p:nvSpPr>
          <p:cNvPr id="4" name="Slide Image Placeholder 3"/>
          <p:cNvSpPr>
            <a:spLocks noGrp="1" noRot="1" noChangeAspect="1"/>
          </p:cNvSpPr>
          <p:nvPr>
            <p:ph type="sldImg" idx="2"/>
          </p:nvPr>
        </p:nvSpPr>
        <p:spPr>
          <a:xfrm>
            <a:off x="2309813" y="525463"/>
            <a:ext cx="4664075" cy="2624137"/>
          </a:xfrm>
          <a:prstGeom prst="rect">
            <a:avLst/>
          </a:prstGeom>
          <a:noFill/>
          <a:ln w="12700">
            <a:solidFill>
              <a:prstClr val="black"/>
            </a:solidFill>
          </a:ln>
        </p:spPr>
        <p:txBody>
          <a:bodyPr vert="horz" lIns="93031" tIns="46516" rIns="93031" bIns="46516" rtlCol="0" anchor="ctr"/>
          <a:lstStyle/>
          <a:p>
            <a:pPr lvl="0"/>
            <a:endParaRPr lang="en-US" noProof="0"/>
          </a:p>
        </p:txBody>
      </p:sp>
      <p:sp>
        <p:nvSpPr>
          <p:cNvPr id="5" name="Notes Placeholder 4"/>
          <p:cNvSpPr>
            <a:spLocks noGrp="1"/>
          </p:cNvSpPr>
          <p:nvPr>
            <p:ph type="body" sz="quarter" idx="3"/>
          </p:nvPr>
        </p:nvSpPr>
        <p:spPr>
          <a:xfrm>
            <a:off x="928370" y="3323908"/>
            <a:ext cx="7426960" cy="3148965"/>
          </a:xfrm>
          <a:prstGeom prst="rect">
            <a:avLst/>
          </a:prstGeom>
        </p:spPr>
        <p:txBody>
          <a:bodyPr vert="horz" lIns="93031" tIns="46516" rIns="93031" bIns="4651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5258615" y="6486237"/>
            <a:ext cx="3846718" cy="274562"/>
          </a:xfrm>
          <a:prstGeom prst="rect">
            <a:avLst/>
          </a:prstGeom>
        </p:spPr>
        <p:txBody>
          <a:bodyPr vert="horz" wrap="square" lIns="93031" tIns="46516" rIns="93031" bIns="46516" numCol="1" anchor="b" anchorCtr="0" compatLnSpc="1">
            <a:prstTxWarp prst="textNoShape">
              <a:avLst/>
            </a:prstTxWarp>
          </a:bodyPr>
          <a:lstStyle>
            <a:lvl1pPr algn="r" defTabSz="930311" eaLnBrk="0" hangingPunct="0">
              <a:defRPr sz="900">
                <a:latin typeface="Calibri" pitchFamily="34" charset="0"/>
              </a:defRPr>
            </a:lvl1pPr>
          </a:lstStyle>
          <a:p>
            <a:r>
              <a:rPr lang="en-GB">
                <a:latin typeface="Tahoma"/>
              </a:rPr>
              <a:t>Presentation Title | Month 2012 | </a:t>
            </a:r>
            <a:fld id="{8749B4E3-CFD1-4F30-8058-59995852FBF5}" type="slidenum">
              <a:rPr lang="en-GB" smtClean="0">
                <a:solidFill>
                  <a:srgbClr val="F79646"/>
                </a:solidFill>
                <a:latin typeface="Tahoma"/>
              </a:rPr>
              <a:pPr/>
              <a:t>‹#›</a:t>
            </a:fld>
            <a:r>
              <a:rPr lang="en-GB">
                <a:solidFill>
                  <a:srgbClr val="F79646"/>
                </a:solidFill>
                <a:latin typeface="Tahoma"/>
              </a:rPr>
              <a:t> </a:t>
            </a:r>
          </a:p>
        </p:txBody>
      </p:sp>
      <p:pic>
        <p:nvPicPr>
          <p:cNvPr id="12296" name="Picture 13" descr="Geneys_logo_RGB.png"/>
          <p:cNvPicPr>
            <a:picLocks noChangeAspect="1"/>
          </p:cNvPicPr>
          <p:nvPr/>
        </p:nvPicPr>
        <p:blipFill>
          <a:blip r:embed="rId2"/>
          <a:srcRect/>
          <a:stretch>
            <a:fillRect/>
          </a:stretch>
        </p:blipFill>
        <p:spPr bwMode="auto">
          <a:xfrm>
            <a:off x="1" y="6486237"/>
            <a:ext cx="2131812" cy="511464"/>
          </a:xfrm>
          <a:prstGeom prst="rect">
            <a:avLst/>
          </a:prstGeom>
          <a:noFill/>
          <a:ln w="9525">
            <a:noFill/>
            <a:miter lim="800000"/>
            <a:headEnd/>
            <a:tailEnd/>
          </a:ln>
        </p:spPr>
      </p:pic>
    </p:spTree>
    <p:extLst>
      <p:ext uri="{BB962C8B-B14F-4D97-AF65-F5344CB8AC3E}">
        <p14:creationId xmlns:p14="http://schemas.microsoft.com/office/powerpoint/2010/main" val="1414073364"/>
      </p:ext>
    </p:extLst>
  </p:cSld>
  <p:clrMap bg1="lt1" tx1="dk1" bg2="lt2" tx2="dk2" accent1="accent1" accent2="accent2" accent3="accent3" accent4="accent4" accent5="accent5" accent6="accent6" hlink="hlink" folHlink="folHlink"/>
  <p:hf hdr="0" ftr="0" dt="0"/>
  <p:notesStyle>
    <a:lvl1pPr algn="l" defTabSz="509292" rtl="0" eaLnBrk="0" fontAlgn="base" hangingPunct="0">
      <a:spcBef>
        <a:spcPct val="30000"/>
      </a:spcBef>
      <a:spcAft>
        <a:spcPct val="0"/>
      </a:spcAft>
      <a:defRPr sz="1300" kern="1200">
        <a:solidFill>
          <a:srgbClr val="595959"/>
        </a:solidFill>
        <a:latin typeface="Tahoma"/>
        <a:ea typeface="ＭＳ Ｐゴシック" charset="0"/>
        <a:cs typeface="Geneva" pitchFamily="-1" charset="-128"/>
      </a:defRPr>
    </a:lvl1pPr>
    <a:lvl2pPr marL="509292" algn="l" defTabSz="509292" rtl="0" eaLnBrk="0" fontAlgn="base" hangingPunct="0">
      <a:spcBef>
        <a:spcPct val="30000"/>
      </a:spcBef>
      <a:spcAft>
        <a:spcPct val="0"/>
      </a:spcAft>
      <a:defRPr sz="1300" kern="1200">
        <a:solidFill>
          <a:srgbClr val="595959"/>
        </a:solidFill>
        <a:latin typeface="Tahoma"/>
        <a:ea typeface="Geneva" pitchFamily="-1" charset="-128"/>
        <a:cs typeface="Geneva" charset="0"/>
      </a:defRPr>
    </a:lvl2pPr>
    <a:lvl3pPr marL="1018586" algn="l" defTabSz="509292" rtl="0" eaLnBrk="0" fontAlgn="base" hangingPunct="0">
      <a:spcBef>
        <a:spcPct val="30000"/>
      </a:spcBef>
      <a:spcAft>
        <a:spcPct val="0"/>
      </a:spcAft>
      <a:defRPr sz="1300" kern="1200">
        <a:solidFill>
          <a:srgbClr val="595959"/>
        </a:solidFill>
        <a:latin typeface="Tahoma"/>
        <a:ea typeface="Geneva" pitchFamily="-1" charset="-128"/>
        <a:cs typeface="Geneva" charset="0"/>
      </a:defRPr>
    </a:lvl3pPr>
    <a:lvl4pPr marL="1527879" algn="l" defTabSz="509292" rtl="0" eaLnBrk="0" fontAlgn="base" hangingPunct="0">
      <a:spcBef>
        <a:spcPct val="30000"/>
      </a:spcBef>
      <a:spcAft>
        <a:spcPct val="0"/>
      </a:spcAft>
      <a:defRPr sz="1300" kern="1200">
        <a:solidFill>
          <a:srgbClr val="595959"/>
        </a:solidFill>
        <a:latin typeface="Tahoma"/>
        <a:ea typeface="Geneva" pitchFamily="-1" charset="-128"/>
        <a:cs typeface="Geneva" charset="0"/>
      </a:defRPr>
    </a:lvl4pPr>
    <a:lvl5pPr marL="2037173" algn="l" defTabSz="509292" rtl="0" eaLnBrk="0" fontAlgn="base" hangingPunct="0">
      <a:spcBef>
        <a:spcPct val="30000"/>
      </a:spcBef>
      <a:spcAft>
        <a:spcPct val="0"/>
      </a:spcAft>
      <a:defRPr sz="1300" kern="1200">
        <a:solidFill>
          <a:srgbClr val="595959"/>
        </a:solidFill>
        <a:latin typeface="Tahoma"/>
        <a:ea typeface="Geneva" pitchFamily="-1" charset="-128"/>
        <a:cs typeface="Geneva" charset="0"/>
      </a:defRPr>
    </a:lvl5pPr>
    <a:lvl6pPr marL="2546466" algn="l" defTabSz="509292" rtl="0" eaLnBrk="1" latinLnBrk="0" hangingPunct="1">
      <a:defRPr sz="1300" kern="1200">
        <a:solidFill>
          <a:schemeClr val="tx1"/>
        </a:solidFill>
        <a:latin typeface="+mn-lt"/>
        <a:ea typeface="+mn-ea"/>
        <a:cs typeface="+mn-cs"/>
      </a:defRPr>
    </a:lvl6pPr>
    <a:lvl7pPr marL="3055758" algn="l" defTabSz="509292" rtl="0" eaLnBrk="1" latinLnBrk="0" hangingPunct="1">
      <a:defRPr sz="1300" kern="1200">
        <a:solidFill>
          <a:schemeClr val="tx1"/>
        </a:solidFill>
        <a:latin typeface="+mn-lt"/>
        <a:ea typeface="+mn-ea"/>
        <a:cs typeface="+mn-cs"/>
      </a:defRPr>
    </a:lvl7pPr>
    <a:lvl8pPr marL="3565052" algn="l" defTabSz="509292" rtl="0" eaLnBrk="1" latinLnBrk="0" hangingPunct="1">
      <a:defRPr sz="1300" kern="1200">
        <a:solidFill>
          <a:schemeClr val="tx1"/>
        </a:solidFill>
        <a:latin typeface="+mn-lt"/>
        <a:ea typeface="+mn-ea"/>
        <a:cs typeface="+mn-cs"/>
      </a:defRPr>
    </a:lvl8pPr>
    <a:lvl9pPr marL="4074344" algn="l" defTabSz="50929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311"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Tahoma"/>
                <a:ea typeface="ＭＳ Ｐゴシック" pitchFamily="34" charset="-128"/>
                <a:cs typeface="+mn-cs"/>
              </a:rPr>
              <a:t>Presentation Title | Month 2012 | </a:t>
            </a:r>
            <a:fld id="{8749B4E3-CFD1-4F30-8058-59995852FBF5}" type="slidenum">
              <a:rPr kumimoji="0" lang="en-GB" sz="900" b="0" i="0" u="none" strike="noStrike" kern="1200" cap="none" spc="0" normalizeH="0" baseline="0" noProof="0" smtClean="0">
                <a:ln>
                  <a:noFill/>
                </a:ln>
                <a:solidFill>
                  <a:srgbClr val="F79646"/>
                </a:solidFill>
                <a:effectLst/>
                <a:uLnTx/>
                <a:uFillTx/>
                <a:latin typeface="Tahoma"/>
                <a:ea typeface="ＭＳ Ｐゴシック" pitchFamily="34" charset="-128"/>
                <a:cs typeface="+mn-cs"/>
              </a:rPr>
              <a:pPr marL="0" marR="0" lvl="0" indent="0" algn="r" defTabSz="930311" rtl="0" eaLnBrk="0" fontAlgn="base" latinLnBrk="0" hangingPunct="0">
                <a:lnSpc>
                  <a:spcPct val="100000"/>
                </a:lnSpc>
                <a:spcBef>
                  <a:spcPct val="0"/>
                </a:spcBef>
                <a:spcAft>
                  <a:spcPct val="0"/>
                </a:spcAft>
                <a:buClrTx/>
                <a:buSzTx/>
                <a:buFontTx/>
                <a:buNone/>
                <a:tabLst/>
                <a:defRPr/>
              </a:pPr>
              <a:t>1</a:t>
            </a:fld>
            <a:r>
              <a:rPr kumimoji="0" lang="en-GB" sz="900" b="0" i="0" u="none" strike="noStrike" kern="1200" cap="none" spc="0" normalizeH="0" baseline="0" noProof="0">
                <a:ln>
                  <a:noFill/>
                </a:ln>
                <a:solidFill>
                  <a:srgbClr val="F79646"/>
                </a:solidFill>
                <a:effectLst/>
                <a:uLnTx/>
                <a:uFillTx/>
                <a:latin typeface="Tahoma"/>
                <a:ea typeface="ＭＳ Ｐゴシック" pitchFamily="34" charset="-128"/>
                <a:cs typeface="+mn-cs"/>
              </a:rPr>
              <a:t> </a:t>
            </a:r>
          </a:p>
        </p:txBody>
      </p:sp>
    </p:spTree>
    <p:extLst>
      <p:ext uri="{BB962C8B-B14F-4D97-AF65-F5344CB8AC3E}">
        <p14:creationId xmlns:p14="http://schemas.microsoft.com/office/powerpoint/2010/main" val="233242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539F0384-B330-6047-85B7-7B191A4701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086E72A7-C900-9840-A870-C08DA810D8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ヒラギノ角ゴ Pro W3" panose="020B0300000000000000" pitchFamily="34" charset="-128"/>
            </a:endParaRPr>
          </a:p>
        </p:txBody>
      </p:sp>
      <p:sp>
        <p:nvSpPr>
          <p:cNvPr id="61444" name="Slide Number Placeholder 3">
            <a:extLst>
              <a:ext uri="{FF2B5EF4-FFF2-40B4-BE49-F238E27FC236}">
                <a16:creationId xmlns:a16="http://schemas.microsoft.com/office/drawing/2014/main" id="{AAF7CADE-0EC7-8648-BEAD-669CA81FA1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37931725" indent="-37474525">
              <a:defRPr sz="2400">
                <a:solidFill>
                  <a:schemeClr val="tx1"/>
                </a:solidFill>
                <a:latin typeface="Arial" panose="020B0604020202020204" pitchFamily="34" charset="0"/>
                <a:ea typeface="ヒラギノ角ゴ Pro W3" panose="020B0300000000000000" pitchFamily="34" charset="-128"/>
              </a:defRPr>
            </a:lvl2pPr>
            <a:lvl3pPr>
              <a:defRPr sz="2400">
                <a:solidFill>
                  <a:schemeClr val="tx1"/>
                </a:solidFill>
                <a:latin typeface="Arial" panose="020B0604020202020204" pitchFamily="34" charset="0"/>
                <a:ea typeface="ヒラギノ角ゴ Pro W3" panose="020B0300000000000000" pitchFamily="34" charset="-128"/>
              </a:defRPr>
            </a:lvl3pPr>
            <a:lvl4pPr>
              <a:defRPr sz="2400">
                <a:solidFill>
                  <a:schemeClr val="tx1"/>
                </a:solidFill>
                <a:latin typeface="Arial" panose="020B0604020202020204" pitchFamily="34" charset="0"/>
                <a:ea typeface="ヒラギノ角ゴ Pro W3" panose="020B0300000000000000" pitchFamily="34" charset="-128"/>
              </a:defRPr>
            </a:lvl4pPr>
            <a:lvl5pPr>
              <a:defRPr sz="2400">
                <a:solidFill>
                  <a:schemeClr val="tx1"/>
                </a:solidFill>
                <a:latin typeface="Arial" panose="020B060402020202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30311" rtl="0" eaLnBrk="0" fontAlgn="base" latinLnBrk="0" hangingPunct="0">
              <a:lnSpc>
                <a:spcPct val="100000"/>
              </a:lnSpc>
              <a:spcBef>
                <a:spcPct val="0"/>
              </a:spcBef>
              <a:spcAft>
                <a:spcPct val="0"/>
              </a:spcAft>
              <a:buClrTx/>
              <a:buSzTx/>
              <a:buFontTx/>
              <a:buNone/>
              <a:tabLst/>
              <a:defRPr/>
            </a:pPr>
            <a:fld id="{8A8CC202-B143-B346-A05F-86BDA3E5E39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anose="020B0300000000000000" pitchFamily="34" charset="-128"/>
                <a:cs typeface="+mn-cs"/>
              </a:rPr>
              <a:pPr marL="0" marR="0" lvl="0" indent="0" algn="r" defTabSz="930311"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57116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539F0384-B330-6047-85B7-7B191A4701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086E72A7-C900-9840-A870-C08DA810D8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ヒラギノ角ゴ Pro W3" panose="020B0300000000000000" pitchFamily="34" charset="-128"/>
            </a:endParaRPr>
          </a:p>
        </p:txBody>
      </p:sp>
      <p:sp>
        <p:nvSpPr>
          <p:cNvPr id="61444" name="Slide Number Placeholder 3">
            <a:extLst>
              <a:ext uri="{FF2B5EF4-FFF2-40B4-BE49-F238E27FC236}">
                <a16:creationId xmlns:a16="http://schemas.microsoft.com/office/drawing/2014/main" id="{AAF7CADE-0EC7-8648-BEAD-669CA81FA1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37931725" indent="-37474525">
              <a:defRPr sz="2400">
                <a:solidFill>
                  <a:schemeClr val="tx1"/>
                </a:solidFill>
                <a:latin typeface="Arial" panose="020B0604020202020204" pitchFamily="34" charset="0"/>
                <a:ea typeface="ヒラギノ角ゴ Pro W3" panose="020B0300000000000000" pitchFamily="34" charset="-128"/>
              </a:defRPr>
            </a:lvl2pPr>
            <a:lvl3pPr>
              <a:defRPr sz="2400">
                <a:solidFill>
                  <a:schemeClr val="tx1"/>
                </a:solidFill>
                <a:latin typeface="Arial" panose="020B0604020202020204" pitchFamily="34" charset="0"/>
                <a:ea typeface="ヒラギノ角ゴ Pro W3" panose="020B0300000000000000" pitchFamily="34" charset="-128"/>
              </a:defRPr>
            </a:lvl3pPr>
            <a:lvl4pPr>
              <a:defRPr sz="2400">
                <a:solidFill>
                  <a:schemeClr val="tx1"/>
                </a:solidFill>
                <a:latin typeface="Arial" panose="020B0604020202020204" pitchFamily="34" charset="0"/>
                <a:ea typeface="ヒラギノ角ゴ Pro W3" panose="020B0300000000000000" pitchFamily="34" charset="-128"/>
              </a:defRPr>
            </a:lvl4pPr>
            <a:lvl5pPr>
              <a:defRPr sz="2400">
                <a:solidFill>
                  <a:schemeClr val="tx1"/>
                </a:solidFill>
                <a:latin typeface="Arial" panose="020B0604020202020204" pitchFamily="34" charset="0"/>
                <a:ea typeface="ヒラギノ角ゴ Pro W3" panose="020B0300000000000000"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30311" rtl="0" eaLnBrk="0" fontAlgn="base" latinLnBrk="0" hangingPunct="0">
              <a:lnSpc>
                <a:spcPct val="100000"/>
              </a:lnSpc>
              <a:spcBef>
                <a:spcPct val="0"/>
              </a:spcBef>
              <a:spcAft>
                <a:spcPct val="0"/>
              </a:spcAft>
              <a:buClrTx/>
              <a:buSzTx/>
              <a:buFontTx/>
              <a:buNone/>
              <a:tabLst/>
              <a:defRPr/>
            </a:pPr>
            <a:fld id="{8A8CC202-B143-B346-A05F-86BDA3E5E39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anose="020B0300000000000000" pitchFamily="34" charset="-128"/>
                <a:cs typeface="+mn-cs"/>
              </a:rPr>
              <a:pPr marL="0" marR="0" lvl="0" indent="0" algn="r" defTabSz="930311"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72255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3.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3.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3.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3.xml"/><Relationship Id="rId5" Type="http://schemas.openxmlformats.org/officeDocument/2006/relationships/image" Target="../media/image17.emf"/><Relationship Id="rId4" Type="http://schemas.openxmlformats.org/officeDocument/2006/relationships/image" Target="../media/image16.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63" y="914400"/>
            <a:ext cx="5684837" cy="609600"/>
          </a:xfrm>
          <a:prstGeom prst="rect">
            <a:avLst/>
          </a:prstGeom>
        </p:spPr>
        <p:txBody>
          <a:bodyPr lIns="0" tIns="0" rIns="0" bIns="0"/>
          <a:lstStyle>
            <a:lvl1pPr algn="l">
              <a:defRPr sz="3600" b="0">
                <a:solidFill>
                  <a:schemeClr val="bg1"/>
                </a:solidFill>
                <a:latin typeface="Calibri Light"/>
              </a:defRPr>
            </a:lvl1pPr>
          </a:lstStyle>
          <a:p>
            <a:r>
              <a:rPr lang="en-GB"/>
              <a:t>Click to edit Master title style </a:t>
            </a:r>
            <a:endParaRPr lang="en-US"/>
          </a:p>
        </p:txBody>
      </p:sp>
    </p:spTree>
    <p:extLst>
      <p:ext uri="{BB962C8B-B14F-4D97-AF65-F5344CB8AC3E}">
        <p14:creationId xmlns:p14="http://schemas.microsoft.com/office/powerpoint/2010/main" val="172331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07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707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a:t>Click to edit Master</a:t>
            </a:r>
            <a:endParaRPr lang="en-US"/>
          </a:p>
        </p:txBody>
      </p:sp>
    </p:spTree>
    <p:extLst>
      <p:ext uri="{BB962C8B-B14F-4D97-AF65-F5344CB8AC3E}">
        <p14:creationId xmlns:p14="http://schemas.microsoft.com/office/powerpoint/2010/main" val="3638447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5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63" y="914400"/>
            <a:ext cx="5684837" cy="609600"/>
          </a:xfrm>
          <a:prstGeom prst="rect">
            <a:avLst/>
          </a:prstGeom>
        </p:spPr>
        <p:txBody>
          <a:bodyPr lIns="0" tIns="0" rIns="0" bIns="0"/>
          <a:lstStyle>
            <a:lvl1pPr algn="l">
              <a:defRPr sz="3600" b="0">
                <a:solidFill>
                  <a:schemeClr val="bg1"/>
                </a:solidFill>
                <a:latin typeface="Calibri Light"/>
              </a:defRPr>
            </a:lvl1pPr>
          </a:lstStyle>
          <a:p>
            <a:r>
              <a:rPr lang="en-GB"/>
              <a:t>Click to edit Master title style </a:t>
            </a:r>
            <a:endParaRPr lang="en-US"/>
          </a:p>
        </p:txBody>
      </p:sp>
    </p:spTree>
    <p:extLst>
      <p:ext uri="{BB962C8B-B14F-4D97-AF65-F5344CB8AC3E}">
        <p14:creationId xmlns:p14="http://schemas.microsoft.com/office/powerpoint/2010/main" val="2574530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531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a:t>Click to edit Master</a:t>
            </a:r>
            <a:endParaRPr lang="en-US"/>
          </a:p>
        </p:txBody>
      </p:sp>
    </p:spTree>
    <p:extLst>
      <p:ext uri="{BB962C8B-B14F-4D97-AF65-F5344CB8AC3E}">
        <p14:creationId xmlns:p14="http://schemas.microsoft.com/office/powerpoint/2010/main" val="2141994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077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7358" y="474566"/>
            <a:ext cx="12766887" cy="988343"/>
          </a:xfrm>
        </p:spPr>
        <p:txBody>
          <a:bodyPr/>
          <a:lstStyle/>
          <a:p>
            <a:r>
              <a:rPr lang="en-US"/>
              <a:t>Click to Edit Master Title Style</a:t>
            </a:r>
          </a:p>
        </p:txBody>
      </p:sp>
      <p:sp>
        <p:nvSpPr>
          <p:cNvPr id="3" name="Content Placeholder 2"/>
          <p:cNvSpPr>
            <a:spLocks noGrp="1"/>
          </p:cNvSpPr>
          <p:nvPr>
            <p:ph idx="1" hasCustomPrompt="1"/>
          </p:nvPr>
        </p:nvSpPr>
        <p:spPr>
          <a:xfrm>
            <a:off x="544549" y="2037144"/>
            <a:ext cx="12759689" cy="4871658"/>
          </a:xfrm>
        </p:spPr>
        <p:txBody>
          <a:bodyPr/>
          <a:lstStyle>
            <a:lvl1pPr>
              <a:defRPr sz="317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203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04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dirty="0"/>
              <a:t>Click to edit Master</a:t>
            </a:r>
            <a:endParaRPr lang="en-US" dirty="0"/>
          </a:p>
        </p:txBody>
      </p:sp>
    </p:spTree>
    <p:extLst>
      <p:ext uri="{BB962C8B-B14F-4D97-AF65-F5344CB8AC3E}">
        <p14:creationId xmlns:p14="http://schemas.microsoft.com/office/powerpoint/2010/main" val="3926845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541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95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a:t>Click to edit Master</a:t>
            </a:r>
            <a:endParaRPr lang="en-US"/>
          </a:p>
        </p:txBody>
      </p:sp>
    </p:spTree>
    <p:extLst>
      <p:ext uri="{BB962C8B-B14F-4D97-AF65-F5344CB8AC3E}">
        <p14:creationId xmlns:p14="http://schemas.microsoft.com/office/powerpoint/2010/main" val="3390022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50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with Title">
    <p:bg>
      <p:bgPr>
        <a:solidFill>
          <a:schemeClr val="bg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A3A8B38-A253-B44B-8486-A4262AC29870}"/>
              </a:ext>
            </a:extLst>
          </p:cNvPr>
          <p:cNvSpPr>
            <a:spLocks noGrp="1"/>
          </p:cNvSpPr>
          <p:nvPr>
            <p:ph type="title"/>
          </p:nvPr>
        </p:nvSpPr>
        <p:spPr>
          <a:xfrm>
            <a:off x="203200" y="304800"/>
            <a:ext cx="11964314" cy="772548"/>
          </a:xfrm>
          <a:prstGeom prst="rect">
            <a:avLst/>
          </a:prstGeom>
        </p:spPr>
        <p:txBody>
          <a:bodyPr vert="horz" lIns="0" tIns="0" rIns="0" bIns="0" rtlCol="0" anchor="b">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906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7358" y="474566"/>
            <a:ext cx="12766887" cy="988343"/>
          </a:xfrm>
        </p:spPr>
        <p:txBody>
          <a:bodyPr/>
          <a:lstStyle/>
          <a:p>
            <a:r>
              <a:rPr lang="en-US"/>
              <a:t>Click to Edit Master Title Style</a:t>
            </a:r>
          </a:p>
        </p:txBody>
      </p:sp>
      <p:sp>
        <p:nvSpPr>
          <p:cNvPr id="3" name="Content Placeholder 2"/>
          <p:cNvSpPr>
            <a:spLocks noGrp="1"/>
          </p:cNvSpPr>
          <p:nvPr>
            <p:ph idx="1" hasCustomPrompt="1"/>
          </p:nvPr>
        </p:nvSpPr>
        <p:spPr>
          <a:xfrm>
            <a:off x="544549" y="2037144"/>
            <a:ext cx="12759689" cy="4871658"/>
          </a:xfrm>
        </p:spPr>
        <p:txBody>
          <a:bodyPr/>
          <a:lstStyle>
            <a:lvl1pPr>
              <a:defRPr sz="317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29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0563" y="2057400"/>
            <a:ext cx="9952037" cy="685800"/>
          </a:xfrm>
          <a:prstGeom prst="rect">
            <a:avLst/>
          </a:prstGeom>
        </p:spPr>
        <p:txBody>
          <a:bodyPr lIns="0" tIns="0" rIns="0" bIns="0"/>
          <a:lstStyle>
            <a:lvl1pPr algn="l">
              <a:defRPr>
                <a:solidFill>
                  <a:schemeClr val="bg1"/>
                </a:solidFill>
                <a:latin typeface="Calibri Light"/>
              </a:defRPr>
            </a:lvl1pPr>
          </a:lstStyle>
          <a:p>
            <a:r>
              <a:rPr lang="en-GB"/>
              <a:t>Click to edit Master title style</a:t>
            </a:r>
            <a:endParaRPr lang="en-US"/>
          </a:p>
        </p:txBody>
      </p:sp>
      <p:sp>
        <p:nvSpPr>
          <p:cNvPr id="11" name="Text Placeholder 10"/>
          <p:cNvSpPr>
            <a:spLocks noGrp="1"/>
          </p:cNvSpPr>
          <p:nvPr>
            <p:ph type="body" sz="quarter" idx="10" hasCustomPrompt="1"/>
          </p:nvPr>
        </p:nvSpPr>
        <p:spPr>
          <a:xfrm>
            <a:off x="690563" y="2819400"/>
            <a:ext cx="9952037" cy="457200"/>
          </a:xfrm>
          <a:prstGeom prst="rect">
            <a:avLst/>
          </a:prstGeom>
        </p:spPr>
        <p:txBody>
          <a:bodyPr vert="horz" lIns="0" tIns="0" rIns="0" bIns="0"/>
          <a:lstStyle>
            <a:lvl1pPr marL="0" indent="0">
              <a:buFontTx/>
              <a:buNone/>
              <a:defRPr sz="2000" baseline="0">
                <a:solidFill>
                  <a:schemeClr val="bg1"/>
                </a:solidFill>
                <a:latin typeface="Calibri Light"/>
              </a:defRPr>
            </a:lvl1pPr>
          </a:lstStyle>
          <a:p>
            <a:pPr lvl="0"/>
            <a:r>
              <a:rPr lang="en-GB"/>
              <a:t>Click to edit Master title style</a:t>
            </a:r>
            <a:endParaRPr lang="en-US"/>
          </a:p>
        </p:txBody>
      </p:sp>
    </p:spTree>
    <p:extLst>
      <p:ext uri="{BB962C8B-B14F-4D97-AF65-F5344CB8AC3E}">
        <p14:creationId xmlns:p14="http://schemas.microsoft.com/office/powerpoint/2010/main" val="2563845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345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dirty="0"/>
              <a:t>Click to edit Master</a:t>
            </a:r>
            <a:endParaRPr lang="en-US" dirty="0"/>
          </a:p>
        </p:txBody>
      </p:sp>
    </p:spTree>
    <p:extLst>
      <p:ext uri="{BB962C8B-B14F-4D97-AF65-F5344CB8AC3E}">
        <p14:creationId xmlns:p14="http://schemas.microsoft.com/office/powerpoint/2010/main" val="137240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a:t>Click to edit Master</a:t>
            </a:r>
            <a:endParaRPr lang="en-US"/>
          </a:p>
        </p:txBody>
      </p:sp>
    </p:spTree>
    <p:extLst>
      <p:ext uri="{BB962C8B-B14F-4D97-AF65-F5344CB8AC3E}">
        <p14:creationId xmlns:p14="http://schemas.microsoft.com/office/powerpoint/2010/main" val="2768184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993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63" y="914400"/>
            <a:ext cx="5684837" cy="609600"/>
          </a:xfrm>
          <a:prstGeom prst="rect">
            <a:avLst/>
          </a:prstGeom>
        </p:spPr>
        <p:txBody>
          <a:bodyPr lIns="0" tIns="0" rIns="0" bIns="0"/>
          <a:lstStyle>
            <a:lvl1pPr algn="l">
              <a:defRPr sz="3600" b="0">
                <a:solidFill>
                  <a:schemeClr val="bg1"/>
                </a:solidFill>
                <a:latin typeface="Calibri Light"/>
              </a:defRPr>
            </a:lvl1pPr>
          </a:lstStyle>
          <a:p>
            <a:r>
              <a:rPr lang="en-GB" dirty="0"/>
              <a:t>Click to edit Master title style </a:t>
            </a:r>
            <a:endParaRPr lang="en-US" dirty="0"/>
          </a:p>
        </p:txBody>
      </p:sp>
    </p:spTree>
    <p:extLst>
      <p:ext uri="{BB962C8B-B14F-4D97-AF65-F5344CB8AC3E}">
        <p14:creationId xmlns:p14="http://schemas.microsoft.com/office/powerpoint/2010/main" val="3326166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51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dirty="0"/>
              <a:t>Click to edit Master</a:t>
            </a:r>
            <a:endParaRPr lang="en-US" dirty="0"/>
          </a:p>
        </p:txBody>
      </p:sp>
    </p:spTree>
    <p:extLst>
      <p:ext uri="{BB962C8B-B14F-4D97-AF65-F5344CB8AC3E}">
        <p14:creationId xmlns:p14="http://schemas.microsoft.com/office/powerpoint/2010/main" val="1328747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215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with Title">
    <p:bg>
      <p:bgPr>
        <a:solidFill>
          <a:schemeClr val="bg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A3A8B38-A253-B44B-8486-A4262AC29870}"/>
              </a:ext>
            </a:extLst>
          </p:cNvPr>
          <p:cNvSpPr>
            <a:spLocks noGrp="1"/>
          </p:cNvSpPr>
          <p:nvPr>
            <p:ph type="title"/>
          </p:nvPr>
        </p:nvSpPr>
        <p:spPr>
          <a:xfrm>
            <a:off x="203200" y="304800"/>
            <a:ext cx="11964314" cy="772548"/>
          </a:xfrm>
          <a:prstGeom prst="rect">
            <a:avLst/>
          </a:prstGeom>
        </p:spPr>
        <p:txBody>
          <a:bodyPr vert="horz" lIns="0" tIns="0" rIns="0" bIns="0" rtlCol="0" anchor="b">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97596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BC7ED4-2C7C-534B-B722-6F0A6BB26C3D}"/>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8" name="Slide Number Placeholder 2">
            <a:extLst>
              <a:ext uri="{FF2B5EF4-FFF2-40B4-BE49-F238E27FC236}">
                <a16:creationId xmlns:a16="http://schemas.microsoft.com/office/drawing/2014/main" id="{458EDA3C-097A-A546-9049-C800B794E42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1549013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rgbClr val="0B1845"/>
        </a:solidFill>
        <a:effectLst/>
      </p:bgPr>
    </p:bg>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64FBBBB4-9F78-3849-9F88-FC00CB60A239}"/>
              </a:ext>
            </a:extLst>
          </p:cNvPr>
          <p:cNvSpPr>
            <a:spLocks noGrp="1"/>
          </p:cNvSpPr>
          <p:nvPr>
            <p:ph type="pic" sz="quarter" idx="15" hasCustomPrompt="1"/>
          </p:nvPr>
        </p:nvSpPr>
        <p:spPr>
          <a:xfrm>
            <a:off x="3602322" y="5989043"/>
            <a:ext cx="1286405" cy="852805"/>
          </a:xfrm>
          <a:prstGeom prst="rect">
            <a:avLst/>
          </a:prstGeom>
        </p:spPr>
        <p:txBody>
          <a:bodyPr anchor="ctr">
            <a:normAutofit/>
          </a:bodyPr>
          <a:lstStyle>
            <a:lvl1pPr marL="0" indent="0" algn="ctr">
              <a:buNone/>
              <a:defRPr sz="1360" b="1" i="0">
                <a:solidFill>
                  <a:schemeClr val="bg1"/>
                </a:solidFill>
                <a:latin typeface="Silka Black" pitchFamily="2" charset="77"/>
                <a:cs typeface="Arial Black" panose="020B0604020202020204" pitchFamily="34" charset="0"/>
              </a:defRPr>
            </a:lvl1pPr>
          </a:lstStyle>
          <a:p>
            <a:r>
              <a:rPr lang="en-US"/>
              <a:t>[ DELETE AND INSERT PARTNER LOGO]</a:t>
            </a:r>
          </a:p>
        </p:txBody>
      </p:sp>
      <p:grpSp>
        <p:nvGrpSpPr>
          <p:cNvPr id="13" name="Group 12">
            <a:extLst>
              <a:ext uri="{FF2B5EF4-FFF2-40B4-BE49-F238E27FC236}">
                <a16:creationId xmlns:a16="http://schemas.microsoft.com/office/drawing/2014/main" id="{2534C17D-F1E2-344D-A3A9-C53CE175E511}"/>
              </a:ext>
            </a:extLst>
          </p:cNvPr>
          <p:cNvGrpSpPr/>
          <p:nvPr userDrawn="1"/>
        </p:nvGrpSpPr>
        <p:grpSpPr>
          <a:xfrm>
            <a:off x="2963681" y="6319994"/>
            <a:ext cx="190900" cy="190900"/>
            <a:chOff x="7870506" y="3279796"/>
            <a:chExt cx="298405" cy="298405"/>
          </a:xfrm>
        </p:grpSpPr>
        <p:cxnSp>
          <p:nvCxnSpPr>
            <p:cNvPr id="8" name="Straight Connector 7">
              <a:extLst>
                <a:ext uri="{FF2B5EF4-FFF2-40B4-BE49-F238E27FC236}">
                  <a16:creationId xmlns:a16="http://schemas.microsoft.com/office/drawing/2014/main" id="{FFCCC581-C279-9E4F-B7DD-C7D2476722EF}"/>
                </a:ext>
              </a:extLst>
            </p:cNvPr>
            <p:cNvCxnSpPr>
              <a:cxnSpLocks/>
            </p:cNvCxnSpPr>
            <p:nvPr userDrawn="1"/>
          </p:nvCxnSpPr>
          <p:spPr>
            <a:xfrm flipH="1">
              <a:off x="7870506" y="3428998"/>
              <a:ext cx="298405"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3BB5439-1C3B-7844-B4CE-4AA41E792490}"/>
                </a:ext>
              </a:extLst>
            </p:cNvPr>
            <p:cNvCxnSpPr>
              <a:cxnSpLocks/>
            </p:cNvCxnSpPr>
            <p:nvPr userDrawn="1"/>
          </p:nvCxnSpPr>
          <p:spPr>
            <a:xfrm rot="16200000" flipH="1">
              <a:off x="7870506" y="3428999"/>
              <a:ext cx="298405"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5">
            <a:extLst>
              <a:ext uri="{FF2B5EF4-FFF2-40B4-BE49-F238E27FC236}">
                <a16:creationId xmlns:a16="http://schemas.microsoft.com/office/drawing/2014/main" id="{D52F87FC-3DD1-3248-A7CF-8724F11F38F7}"/>
              </a:ext>
            </a:extLst>
          </p:cNvPr>
          <p:cNvSpPr>
            <a:spLocks noGrp="1"/>
          </p:cNvSpPr>
          <p:nvPr>
            <p:ph type="body" sz="quarter" idx="13" hasCustomPrompt="1"/>
          </p:nvPr>
        </p:nvSpPr>
        <p:spPr>
          <a:xfrm>
            <a:off x="1155323" y="1896000"/>
            <a:ext cx="11506955" cy="2677160"/>
          </a:xfrm>
          <a:prstGeom prst="rect">
            <a:avLst/>
          </a:prstGeom>
        </p:spPr>
        <p:txBody>
          <a:bodyPr anchor="ctr">
            <a:noAutofit/>
          </a:bodyPr>
          <a:lstStyle>
            <a:lvl1pPr marL="0" indent="0">
              <a:buNone/>
              <a:defRPr sz="6800" b="1" i="0">
                <a:solidFill>
                  <a:schemeClr val="bg1"/>
                </a:solidFill>
                <a:latin typeface="Silka Black" pitchFamily="2" charset="77"/>
                <a:cs typeface="Arial Black" panose="020B0604020202020204" pitchFamily="34" charset="0"/>
              </a:defRPr>
            </a:lvl1pPr>
            <a:lvl2pPr marL="518145" indent="0">
              <a:buNone/>
              <a:defRPr sz="6800">
                <a:solidFill>
                  <a:schemeClr val="bg1"/>
                </a:solidFill>
                <a:latin typeface="+mj-lt"/>
              </a:defRPr>
            </a:lvl2pPr>
            <a:lvl3pPr marL="1036290" indent="0">
              <a:buNone/>
              <a:defRPr sz="6800">
                <a:solidFill>
                  <a:schemeClr val="bg1"/>
                </a:solidFill>
                <a:latin typeface="+mj-lt"/>
              </a:defRPr>
            </a:lvl3pPr>
            <a:lvl4pPr marL="1554434" indent="0">
              <a:buNone/>
              <a:defRPr sz="6800">
                <a:solidFill>
                  <a:schemeClr val="bg1"/>
                </a:solidFill>
                <a:latin typeface="+mj-lt"/>
              </a:defRPr>
            </a:lvl4pPr>
            <a:lvl5pPr marL="2072579" indent="0">
              <a:buNone/>
              <a:defRPr sz="6800">
                <a:solidFill>
                  <a:schemeClr val="bg1"/>
                </a:solidFill>
                <a:latin typeface="+mj-lt"/>
              </a:defRPr>
            </a:lvl5pPr>
          </a:lstStyle>
          <a:p>
            <a:pPr lvl="0"/>
            <a:r>
              <a:rPr lang="en-US"/>
              <a:t>Click to Edit Title Text</a:t>
            </a:r>
          </a:p>
        </p:txBody>
      </p:sp>
      <p:pic>
        <p:nvPicPr>
          <p:cNvPr id="10" name="Graphic 9">
            <a:extLst>
              <a:ext uri="{FF2B5EF4-FFF2-40B4-BE49-F238E27FC236}">
                <a16:creationId xmlns:a16="http://schemas.microsoft.com/office/drawing/2014/main" id="{F40D8105-3E72-F246-845D-117A1A125E2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359330" y="6076668"/>
            <a:ext cx="1264408" cy="666378"/>
          </a:xfrm>
          <a:prstGeom prst="rect">
            <a:avLst/>
          </a:prstGeom>
        </p:spPr>
      </p:pic>
      <p:sp>
        <p:nvSpPr>
          <p:cNvPr id="17" name="Text Placeholder 5">
            <a:extLst>
              <a:ext uri="{FF2B5EF4-FFF2-40B4-BE49-F238E27FC236}">
                <a16:creationId xmlns:a16="http://schemas.microsoft.com/office/drawing/2014/main" id="{EEA388EC-2A50-7B4D-B98E-507535891277}"/>
              </a:ext>
            </a:extLst>
          </p:cNvPr>
          <p:cNvSpPr>
            <a:spLocks noGrp="1"/>
          </p:cNvSpPr>
          <p:nvPr>
            <p:ph type="body" sz="quarter" idx="17" hasCustomPrompt="1"/>
          </p:nvPr>
        </p:nvSpPr>
        <p:spPr>
          <a:xfrm>
            <a:off x="1155323" y="4810771"/>
            <a:ext cx="5495992" cy="414009"/>
          </a:xfrm>
          <a:prstGeom prst="rect">
            <a:avLst/>
          </a:prstGeom>
        </p:spPr>
        <p:txBody>
          <a:bodyPr>
            <a:normAutofit/>
          </a:bodyPr>
          <a:lstStyle>
            <a:lvl1pPr marL="51814" indent="0">
              <a:lnSpc>
                <a:spcPct val="122000"/>
              </a:lnSpc>
              <a:buNone/>
              <a:defRPr sz="1813" b="1" i="0">
                <a:solidFill>
                  <a:schemeClr val="bg1"/>
                </a:solidFill>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DATE</a:t>
            </a:r>
          </a:p>
        </p:txBody>
      </p:sp>
      <p:sp>
        <p:nvSpPr>
          <p:cNvPr id="9" name="Slide Number Placeholder 2">
            <a:extLst>
              <a:ext uri="{FF2B5EF4-FFF2-40B4-BE49-F238E27FC236}">
                <a16:creationId xmlns:a16="http://schemas.microsoft.com/office/drawing/2014/main" id="{F6F5DA2D-B1AB-D847-B761-4F51A8BF073E}"/>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1351447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ilde  – 2">
    <p:bg>
      <p:bgPr>
        <a:solidFill>
          <a:srgbClr val="0436F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374688A-C15C-944F-8CDA-29F099C15577}"/>
              </a:ext>
            </a:extLst>
          </p:cNvPr>
          <p:cNvSpPr>
            <a:spLocks noGrp="1"/>
          </p:cNvSpPr>
          <p:nvPr>
            <p:ph type="ctrTitle" hasCustomPrompt="1"/>
          </p:nvPr>
        </p:nvSpPr>
        <p:spPr>
          <a:xfrm>
            <a:off x="731493" y="1948470"/>
            <a:ext cx="8929312" cy="2886235"/>
          </a:xfrm>
          <a:prstGeom prst="rect">
            <a:avLst/>
          </a:prstGeom>
        </p:spPr>
        <p:txBody>
          <a:bodyPr lIns="0" tIns="0" rIns="0" bIns="0" anchor="ctr">
            <a:normAutofit/>
          </a:bodyPr>
          <a:lstStyle>
            <a:lvl1pPr algn="l">
              <a:defRPr sz="6120" b="1" i="0">
                <a:solidFill>
                  <a:schemeClr val="bg1"/>
                </a:solidFill>
                <a:latin typeface="Silka Black" pitchFamily="2" charset="77"/>
              </a:defRPr>
            </a:lvl1pPr>
          </a:lstStyle>
          <a:p>
            <a:r>
              <a:rPr lang="en-US"/>
              <a:t>Click to edit Divider title style</a:t>
            </a:r>
          </a:p>
        </p:txBody>
      </p:sp>
      <p:sp>
        <p:nvSpPr>
          <p:cNvPr id="16" name="Subtitle 2">
            <a:extLst>
              <a:ext uri="{FF2B5EF4-FFF2-40B4-BE49-F238E27FC236}">
                <a16:creationId xmlns:a16="http://schemas.microsoft.com/office/drawing/2014/main" id="{5EA395D2-56F2-CB42-B5F2-AE8B2794AE4B}"/>
              </a:ext>
            </a:extLst>
          </p:cNvPr>
          <p:cNvSpPr>
            <a:spLocks noGrp="1"/>
          </p:cNvSpPr>
          <p:nvPr>
            <p:ph type="subTitle" idx="1" hasCustomPrompt="1"/>
          </p:nvPr>
        </p:nvSpPr>
        <p:spPr>
          <a:xfrm>
            <a:off x="731493" y="5136341"/>
            <a:ext cx="8929311" cy="313978"/>
          </a:xfrm>
          <a:prstGeom prst="rect">
            <a:avLst/>
          </a:prstGeom>
        </p:spPr>
        <p:txBody>
          <a:bodyPr lIns="0" tIns="0" rIns="0" bIns="0">
            <a:normAutofit/>
          </a:bodyPr>
          <a:lstStyle>
            <a:lvl1pPr marL="0" indent="0" algn="l">
              <a:buNone/>
              <a:defRPr sz="1813" b="1" i="0" baseline="0">
                <a:solidFill>
                  <a:schemeClr val="bg1"/>
                </a:solidFill>
                <a:latin typeface="Silka SemiBold" pitchFamily="2" charset="77"/>
                <a:cs typeface="Arial Black"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Divider subtitle style</a:t>
            </a:r>
          </a:p>
        </p:txBody>
      </p:sp>
      <p:sp>
        <p:nvSpPr>
          <p:cNvPr id="4" name="Slide Number Placeholder 2">
            <a:extLst>
              <a:ext uri="{FF2B5EF4-FFF2-40B4-BE49-F238E27FC236}">
                <a16:creationId xmlns:a16="http://schemas.microsoft.com/office/drawing/2014/main" id="{F8875DFD-9F4C-2C43-9806-E4D45C8B016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2515970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Divider Silde  – 2">
    <p:bg>
      <p:bgPr>
        <a:solidFill>
          <a:srgbClr val="0436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EECFB8-99C3-2D4A-85F9-04D52A1329AD}"/>
              </a:ext>
            </a:extLst>
          </p:cNvPr>
          <p:cNvSpPr/>
          <p:nvPr userDrawn="1"/>
        </p:nvSpPr>
        <p:spPr>
          <a:xfrm>
            <a:off x="-69170" y="-69170"/>
            <a:ext cx="13899108" cy="7853908"/>
          </a:xfrm>
          <a:prstGeom prst="rect">
            <a:avLst/>
          </a:prstGeom>
          <a:solidFill>
            <a:srgbClr val="043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374688A-C15C-944F-8CDA-29F099C15577}"/>
              </a:ext>
            </a:extLst>
          </p:cNvPr>
          <p:cNvSpPr>
            <a:spLocks noGrp="1"/>
          </p:cNvSpPr>
          <p:nvPr>
            <p:ph type="ctrTitle" hasCustomPrompt="1"/>
          </p:nvPr>
        </p:nvSpPr>
        <p:spPr>
          <a:xfrm>
            <a:off x="731493" y="1948470"/>
            <a:ext cx="8929312" cy="2886235"/>
          </a:xfrm>
          <a:prstGeom prst="rect">
            <a:avLst/>
          </a:prstGeom>
        </p:spPr>
        <p:txBody>
          <a:bodyPr lIns="0" tIns="0" rIns="0" bIns="0" anchor="ctr">
            <a:normAutofit/>
          </a:bodyPr>
          <a:lstStyle>
            <a:lvl1pPr algn="l">
              <a:defRPr sz="6120" b="1" i="0">
                <a:solidFill>
                  <a:schemeClr val="bg1"/>
                </a:solidFill>
                <a:latin typeface="Silka Black" pitchFamily="2" charset="77"/>
              </a:defRPr>
            </a:lvl1pPr>
          </a:lstStyle>
          <a:p>
            <a:r>
              <a:rPr lang="en-US"/>
              <a:t>Click to edit Divider title style</a:t>
            </a:r>
          </a:p>
        </p:txBody>
      </p:sp>
      <p:sp>
        <p:nvSpPr>
          <p:cNvPr id="16" name="Subtitle 2">
            <a:extLst>
              <a:ext uri="{FF2B5EF4-FFF2-40B4-BE49-F238E27FC236}">
                <a16:creationId xmlns:a16="http://schemas.microsoft.com/office/drawing/2014/main" id="{5EA395D2-56F2-CB42-B5F2-AE8B2794AE4B}"/>
              </a:ext>
            </a:extLst>
          </p:cNvPr>
          <p:cNvSpPr>
            <a:spLocks noGrp="1"/>
          </p:cNvSpPr>
          <p:nvPr>
            <p:ph type="subTitle" idx="1" hasCustomPrompt="1"/>
          </p:nvPr>
        </p:nvSpPr>
        <p:spPr>
          <a:xfrm>
            <a:off x="731493" y="5136341"/>
            <a:ext cx="8929311" cy="313978"/>
          </a:xfrm>
          <a:prstGeom prst="rect">
            <a:avLst/>
          </a:prstGeom>
        </p:spPr>
        <p:txBody>
          <a:bodyPr lIns="0" tIns="0" rIns="0" bIns="0">
            <a:normAutofit/>
          </a:bodyPr>
          <a:lstStyle>
            <a:lvl1pPr marL="0" indent="0" algn="l">
              <a:buNone/>
              <a:defRPr sz="1813" b="1" i="0" baseline="0">
                <a:solidFill>
                  <a:schemeClr val="bg1"/>
                </a:solidFill>
                <a:latin typeface="Silka SemiBold" pitchFamily="2" charset="77"/>
                <a:cs typeface="Arial Black"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Divider subtitle style</a:t>
            </a:r>
          </a:p>
        </p:txBody>
      </p:sp>
      <p:sp>
        <p:nvSpPr>
          <p:cNvPr id="4" name="Slide Number Placeholder 2">
            <a:extLst>
              <a:ext uri="{FF2B5EF4-FFF2-40B4-BE49-F238E27FC236}">
                <a16:creationId xmlns:a16="http://schemas.microsoft.com/office/drawing/2014/main" id="{F8875DFD-9F4C-2C43-9806-E4D45C8B016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6" name="TextBox 5">
            <a:extLst>
              <a:ext uri="{FF2B5EF4-FFF2-40B4-BE49-F238E27FC236}">
                <a16:creationId xmlns:a16="http://schemas.microsoft.com/office/drawing/2014/main" id="{FA9ED0EB-35F0-F44D-BA45-451931B654D8}"/>
              </a:ext>
            </a:extLst>
          </p:cNvPr>
          <p:cNvSpPr txBox="1"/>
          <p:nvPr userDrawn="1"/>
        </p:nvSpPr>
        <p:spPr>
          <a:xfrm>
            <a:off x="1029857" y="7418324"/>
            <a:ext cx="3464410" cy="214354"/>
          </a:xfrm>
          <a:prstGeom prst="rect">
            <a:avLst/>
          </a:prstGeom>
          <a:noFill/>
        </p:spPr>
        <p:txBody>
          <a:bodyPr wrap="none" rtlCol="0">
            <a:spAutoFit/>
          </a:bodyPr>
          <a:lstStyle/>
          <a:p>
            <a:pPr algn="l"/>
            <a:r>
              <a:rPr lang="en-US" sz="793" b="0" i="0" dirty="0">
                <a:solidFill>
                  <a:schemeClr val="bg2">
                    <a:lumMod val="90000"/>
                  </a:schemeClr>
                </a:solidFill>
                <a:latin typeface="Silka Light" pitchFamily="2" charset="77"/>
              </a:rPr>
              <a:t>© 2022 Five9, Inc. All rights Reserved. Proprietary and Confidential to Five9 Inc.</a:t>
            </a:r>
          </a:p>
        </p:txBody>
      </p:sp>
    </p:spTree>
    <p:extLst>
      <p:ext uri="{BB962C8B-B14F-4D97-AF65-F5344CB8AC3E}">
        <p14:creationId xmlns:p14="http://schemas.microsoft.com/office/powerpoint/2010/main" val="249555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368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vider Silde  – 2">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374688A-C15C-944F-8CDA-29F099C15577}"/>
              </a:ext>
            </a:extLst>
          </p:cNvPr>
          <p:cNvSpPr>
            <a:spLocks noGrp="1"/>
          </p:cNvSpPr>
          <p:nvPr>
            <p:ph type="ctrTitle" hasCustomPrompt="1"/>
          </p:nvPr>
        </p:nvSpPr>
        <p:spPr>
          <a:xfrm>
            <a:off x="731493" y="1948470"/>
            <a:ext cx="8929312" cy="2886235"/>
          </a:xfrm>
          <a:prstGeom prst="rect">
            <a:avLst/>
          </a:prstGeom>
        </p:spPr>
        <p:txBody>
          <a:bodyPr lIns="0" tIns="0" rIns="0" bIns="0" anchor="ctr">
            <a:normAutofit/>
          </a:bodyPr>
          <a:lstStyle>
            <a:lvl1pPr algn="l">
              <a:defRPr sz="6120" b="1" i="0">
                <a:solidFill>
                  <a:srgbClr val="0B1845"/>
                </a:solidFill>
                <a:latin typeface="Silka Black" pitchFamily="2" charset="77"/>
              </a:defRPr>
            </a:lvl1pPr>
          </a:lstStyle>
          <a:p>
            <a:r>
              <a:rPr lang="en-US"/>
              <a:t>Click to edit Divider title style</a:t>
            </a:r>
          </a:p>
        </p:txBody>
      </p:sp>
      <p:sp>
        <p:nvSpPr>
          <p:cNvPr id="16" name="Subtitle 2">
            <a:extLst>
              <a:ext uri="{FF2B5EF4-FFF2-40B4-BE49-F238E27FC236}">
                <a16:creationId xmlns:a16="http://schemas.microsoft.com/office/drawing/2014/main" id="{5EA395D2-56F2-CB42-B5F2-AE8B2794AE4B}"/>
              </a:ext>
            </a:extLst>
          </p:cNvPr>
          <p:cNvSpPr>
            <a:spLocks noGrp="1"/>
          </p:cNvSpPr>
          <p:nvPr>
            <p:ph type="subTitle" idx="1" hasCustomPrompt="1"/>
          </p:nvPr>
        </p:nvSpPr>
        <p:spPr>
          <a:xfrm>
            <a:off x="731493" y="5136341"/>
            <a:ext cx="8929311" cy="313978"/>
          </a:xfrm>
          <a:prstGeom prst="rect">
            <a:avLst/>
          </a:prstGeom>
        </p:spPr>
        <p:txBody>
          <a:bodyPr lIns="0" tIns="0" rIns="0" bIns="0">
            <a:normAutofit/>
          </a:bodyPr>
          <a:lstStyle>
            <a:lvl1pPr marL="0" indent="0" algn="l">
              <a:buNone/>
              <a:defRPr sz="1813" b="1" i="0" baseline="0">
                <a:solidFill>
                  <a:srgbClr val="0B1845"/>
                </a:solidFill>
                <a:latin typeface="Silka SemiBold" pitchFamily="2" charset="77"/>
                <a:cs typeface="Arial Black"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Divider subtitle style</a:t>
            </a:r>
          </a:p>
        </p:txBody>
      </p:sp>
      <p:sp>
        <p:nvSpPr>
          <p:cNvPr id="4" name="Slide Number Placeholder 2">
            <a:extLst>
              <a:ext uri="{FF2B5EF4-FFF2-40B4-BE49-F238E27FC236}">
                <a16:creationId xmlns:a16="http://schemas.microsoft.com/office/drawing/2014/main" id="{F8875DFD-9F4C-2C43-9806-E4D45C8B016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3481817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vider Silde  – 2">
    <p:bg>
      <p:bgPr>
        <a:solidFill>
          <a:srgbClr val="0436F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374688A-C15C-944F-8CDA-29F099C15577}"/>
              </a:ext>
            </a:extLst>
          </p:cNvPr>
          <p:cNvSpPr>
            <a:spLocks noGrp="1"/>
          </p:cNvSpPr>
          <p:nvPr>
            <p:ph type="ctrTitle" hasCustomPrompt="1"/>
          </p:nvPr>
        </p:nvSpPr>
        <p:spPr>
          <a:xfrm>
            <a:off x="731493" y="1948470"/>
            <a:ext cx="8929312" cy="2886235"/>
          </a:xfrm>
          <a:prstGeom prst="rect">
            <a:avLst/>
          </a:prstGeom>
        </p:spPr>
        <p:txBody>
          <a:bodyPr lIns="0" tIns="0" rIns="0" bIns="0" anchor="ctr">
            <a:normAutofit/>
          </a:bodyPr>
          <a:lstStyle>
            <a:lvl1pPr algn="l">
              <a:defRPr sz="6120" b="1" i="0">
                <a:solidFill>
                  <a:schemeClr val="bg1"/>
                </a:solidFill>
                <a:latin typeface="Silka Black" pitchFamily="2" charset="77"/>
              </a:defRPr>
            </a:lvl1pPr>
          </a:lstStyle>
          <a:p>
            <a:r>
              <a:rPr lang="en-US"/>
              <a:t>Click to edit Divider title style</a:t>
            </a:r>
          </a:p>
        </p:txBody>
      </p:sp>
      <p:sp>
        <p:nvSpPr>
          <p:cNvPr id="16" name="Subtitle 2">
            <a:extLst>
              <a:ext uri="{FF2B5EF4-FFF2-40B4-BE49-F238E27FC236}">
                <a16:creationId xmlns:a16="http://schemas.microsoft.com/office/drawing/2014/main" id="{5EA395D2-56F2-CB42-B5F2-AE8B2794AE4B}"/>
              </a:ext>
            </a:extLst>
          </p:cNvPr>
          <p:cNvSpPr>
            <a:spLocks noGrp="1"/>
          </p:cNvSpPr>
          <p:nvPr>
            <p:ph type="subTitle" idx="1" hasCustomPrompt="1"/>
          </p:nvPr>
        </p:nvSpPr>
        <p:spPr>
          <a:xfrm>
            <a:off x="731493" y="5136341"/>
            <a:ext cx="8929311" cy="313978"/>
          </a:xfrm>
          <a:prstGeom prst="rect">
            <a:avLst/>
          </a:prstGeom>
        </p:spPr>
        <p:txBody>
          <a:bodyPr lIns="0" tIns="0" rIns="0" bIns="0">
            <a:noAutofit/>
          </a:bodyPr>
          <a:lstStyle>
            <a:lvl1pPr marL="0" indent="0" algn="l">
              <a:buNone/>
              <a:defRPr sz="1813" b="1" i="0" baseline="0">
                <a:solidFill>
                  <a:schemeClr val="bg1"/>
                </a:solidFill>
                <a:latin typeface="Silka SemiBold" pitchFamily="2" charset="77"/>
                <a:cs typeface="Arial Black"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Divider subtitle style</a:t>
            </a:r>
          </a:p>
        </p:txBody>
      </p:sp>
      <p:sp>
        <p:nvSpPr>
          <p:cNvPr id="4" name="Slide Number Placeholder 2">
            <a:extLst>
              <a:ext uri="{FF2B5EF4-FFF2-40B4-BE49-F238E27FC236}">
                <a16:creationId xmlns:a16="http://schemas.microsoft.com/office/drawing/2014/main" id="{F8875DFD-9F4C-2C43-9806-E4D45C8B016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5" name="Picture Placeholder 7">
            <a:extLst>
              <a:ext uri="{FF2B5EF4-FFF2-40B4-BE49-F238E27FC236}">
                <a16:creationId xmlns:a16="http://schemas.microsoft.com/office/drawing/2014/main" id="{1C4D926A-4EAC-F842-BA73-DCF7D834BC33}"/>
              </a:ext>
            </a:extLst>
          </p:cNvPr>
          <p:cNvSpPr>
            <a:spLocks noGrp="1"/>
          </p:cNvSpPr>
          <p:nvPr>
            <p:ph type="pic" sz="quarter" idx="14" hasCustomPrompt="1"/>
          </p:nvPr>
        </p:nvSpPr>
        <p:spPr>
          <a:xfrm>
            <a:off x="577132" y="274320"/>
            <a:ext cx="2836629" cy="1645920"/>
          </a:xfrm>
          <a:prstGeom prst="rect">
            <a:avLst/>
          </a:prstGeom>
        </p:spPr>
        <p:txBody>
          <a:bodyPr anchor="ctr"/>
          <a:lstStyle>
            <a:lvl1pPr marL="0" indent="0" algn="l">
              <a:buNone/>
              <a:defRPr sz="1587" b="0" i="0">
                <a:solidFill>
                  <a:schemeClr val="bg1"/>
                </a:solidFill>
                <a:latin typeface="Silka Black" pitchFamily="2" charset="77"/>
                <a:cs typeface="Arial Black" panose="020B0604020202020204" pitchFamily="34" charset="0"/>
              </a:defRPr>
            </a:lvl1pPr>
          </a:lstStyle>
          <a:p>
            <a:r>
              <a:rPr lang="en-US"/>
              <a:t>Insert Logo</a:t>
            </a:r>
          </a:p>
        </p:txBody>
      </p:sp>
    </p:spTree>
    <p:extLst>
      <p:ext uri="{BB962C8B-B14F-4D97-AF65-F5344CB8AC3E}">
        <p14:creationId xmlns:p14="http://schemas.microsoft.com/office/powerpoint/2010/main" val="2411036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rust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1DC235C-C52B-D646-A4AB-0014F2896D07}"/>
              </a:ext>
            </a:extLst>
          </p:cNvPr>
          <p:cNvSpPr/>
          <p:nvPr userDrawn="1"/>
        </p:nvSpPr>
        <p:spPr>
          <a:xfrm>
            <a:off x="-69596" y="-57685"/>
            <a:ext cx="13899108" cy="7853908"/>
          </a:xfrm>
          <a:prstGeom prst="rect">
            <a:avLst/>
          </a:prstGeom>
          <a:solidFill>
            <a:srgbClr val="043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458EDA3C-097A-A546-9049-C800B794E42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grpSp>
        <p:nvGrpSpPr>
          <p:cNvPr id="5" name="Group 4">
            <a:extLst>
              <a:ext uri="{FF2B5EF4-FFF2-40B4-BE49-F238E27FC236}">
                <a16:creationId xmlns:a16="http://schemas.microsoft.com/office/drawing/2014/main" id="{B6C82E00-C773-A946-844F-A2B586D5B7DD}"/>
              </a:ext>
            </a:extLst>
          </p:cNvPr>
          <p:cNvGrpSpPr/>
          <p:nvPr userDrawn="1"/>
        </p:nvGrpSpPr>
        <p:grpSpPr>
          <a:xfrm>
            <a:off x="4597927" y="1005470"/>
            <a:ext cx="8961890" cy="4916458"/>
            <a:chOff x="6197869" y="2429102"/>
            <a:chExt cx="4866291" cy="2669628"/>
          </a:xfrm>
        </p:grpSpPr>
        <p:grpSp>
          <p:nvGrpSpPr>
            <p:cNvPr id="6" name="Group 5">
              <a:extLst>
                <a:ext uri="{FF2B5EF4-FFF2-40B4-BE49-F238E27FC236}">
                  <a16:creationId xmlns:a16="http://schemas.microsoft.com/office/drawing/2014/main" id="{D16F7430-FBD4-CC48-A953-5D775C2238B1}"/>
                </a:ext>
              </a:extLst>
            </p:cNvPr>
            <p:cNvGrpSpPr/>
            <p:nvPr/>
          </p:nvGrpSpPr>
          <p:grpSpPr>
            <a:xfrm>
              <a:off x="6197869" y="2429102"/>
              <a:ext cx="4866291" cy="2669628"/>
              <a:chOff x="5893069" y="2715973"/>
              <a:chExt cx="4866291" cy="2669628"/>
            </a:xfrm>
          </p:grpSpPr>
          <p:pic>
            <p:nvPicPr>
              <p:cNvPr id="10" name="Picture 9">
                <a:extLst>
                  <a:ext uri="{FF2B5EF4-FFF2-40B4-BE49-F238E27FC236}">
                    <a16:creationId xmlns:a16="http://schemas.microsoft.com/office/drawing/2014/main" id="{47A86938-123C-AD4F-8B49-A1B303A67C6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893069" y="2715973"/>
                <a:ext cx="4866291" cy="2669628"/>
              </a:xfrm>
              <a:prstGeom prst="rect">
                <a:avLst/>
              </a:prstGeom>
            </p:spPr>
          </p:pic>
          <p:sp>
            <p:nvSpPr>
              <p:cNvPr id="11" name="Rectangle 10">
                <a:extLst>
                  <a:ext uri="{FF2B5EF4-FFF2-40B4-BE49-F238E27FC236}">
                    <a16:creationId xmlns:a16="http://schemas.microsoft.com/office/drawing/2014/main" id="{443F18B5-F86E-0343-90F7-85ED38766308}"/>
                  </a:ext>
                </a:extLst>
              </p:cNvPr>
              <p:cNvSpPr/>
              <p:nvPr/>
            </p:nvSpPr>
            <p:spPr>
              <a:xfrm>
                <a:off x="9197995" y="4740640"/>
                <a:ext cx="932402" cy="144805"/>
              </a:xfrm>
              <a:prstGeom prst="rect">
                <a:avLst/>
              </a:prstGeom>
            </p:spPr>
            <p:txBody>
              <a:bodyPr wrap="none">
                <a:spAutoFit/>
              </a:bodyPr>
              <a:lstStyle/>
              <a:p>
                <a:pPr algn="ctr"/>
                <a:r>
                  <a:rPr lang="en-US" sz="1133" b="1">
                    <a:solidFill>
                      <a:schemeClr val="bg1"/>
                    </a:solidFill>
                    <a:latin typeface="Silka SemiBold" pitchFamily="2" charset="77"/>
                  </a:rPr>
                  <a:t>last 12 trailing months</a:t>
                </a:r>
              </a:p>
            </p:txBody>
          </p:sp>
        </p:grpSp>
        <p:sp>
          <p:nvSpPr>
            <p:cNvPr id="9" name="Rectangle 8">
              <a:extLst>
                <a:ext uri="{FF2B5EF4-FFF2-40B4-BE49-F238E27FC236}">
                  <a16:creationId xmlns:a16="http://schemas.microsoft.com/office/drawing/2014/main" id="{DA6B2B92-5A58-4342-9014-0ED8239723A2}"/>
                </a:ext>
              </a:extLst>
            </p:cNvPr>
            <p:cNvSpPr/>
            <p:nvPr/>
          </p:nvSpPr>
          <p:spPr>
            <a:xfrm>
              <a:off x="6575898" y="3122579"/>
              <a:ext cx="3667328" cy="1011676"/>
            </a:xfrm>
            <a:prstGeom prst="rect">
              <a:avLst/>
            </a:prstGeom>
            <a:solidFill>
              <a:srgbClr val="043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9218FAE7-F6E2-7E49-9B0E-8D8359FAA375}"/>
              </a:ext>
            </a:extLst>
          </p:cNvPr>
          <p:cNvSpPr>
            <a:spLocks noGrp="1"/>
          </p:cNvSpPr>
          <p:nvPr>
            <p:ph type="body" sz="quarter" idx="11" hasCustomPrompt="1"/>
          </p:nvPr>
        </p:nvSpPr>
        <p:spPr>
          <a:xfrm>
            <a:off x="5549704" y="2655778"/>
            <a:ext cx="6317530" cy="1883425"/>
          </a:xfrm>
          <a:prstGeom prst="rect">
            <a:avLst/>
          </a:prstGeom>
        </p:spPr>
        <p:txBody>
          <a:bodyPr/>
          <a:lstStyle>
            <a:lvl1pPr marL="0" indent="0" algn="r">
              <a:buNone/>
              <a:defRPr sz="9633" b="1" i="0">
                <a:solidFill>
                  <a:schemeClr val="bg1"/>
                </a:solidFill>
                <a:latin typeface="Silka Black" pitchFamily="2" charset="77"/>
              </a:defRPr>
            </a:lvl1pPr>
            <a:lvl2pPr marL="518145" indent="0" algn="r">
              <a:buNone/>
              <a:defRPr b="1" i="0">
                <a:solidFill>
                  <a:schemeClr val="bg1"/>
                </a:solidFill>
                <a:latin typeface="Silka Black" pitchFamily="2" charset="77"/>
              </a:defRPr>
            </a:lvl2pPr>
            <a:lvl3pPr marL="1036290" indent="0" algn="r">
              <a:buNone/>
              <a:defRPr b="1" i="0">
                <a:solidFill>
                  <a:schemeClr val="bg1"/>
                </a:solidFill>
                <a:latin typeface="Silka Black" pitchFamily="2" charset="77"/>
              </a:defRPr>
            </a:lvl3pPr>
            <a:lvl4pPr marL="1554434" indent="0" algn="r">
              <a:buNone/>
              <a:defRPr b="1" i="0">
                <a:solidFill>
                  <a:schemeClr val="bg1"/>
                </a:solidFill>
                <a:latin typeface="Silka Black" pitchFamily="2" charset="77"/>
              </a:defRPr>
            </a:lvl4pPr>
            <a:lvl5pPr marL="2072579" indent="0" algn="r">
              <a:buNone/>
              <a:defRPr b="1" i="0">
                <a:solidFill>
                  <a:schemeClr val="bg1"/>
                </a:solidFill>
                <a:latin typeface="Silka Black" pitchFamily="2" charset="77"/>
              </a:defRPr>
            </a:lvl5pPr>
          </a:lstStyle>
          <a:p>
            <a:pPr lvl="0"/>
            <a:r>
              <a:rPr lang="en-US"/>
              <a:t>Update#</a:t>
            </a:r>
          </a:p>
        </p:txBody>
      </p:sp>
      <p:sp>
        <p:nvSpPr>
          <p:cNvPr id="12" name="Text Placeholder 11">
            <a:extLst>
              <a:ext uri="{FF2B5EF4-FFF2-40B4-BE49-F238E27FC236}">
                <a16:creationId xmlns:a16="http://schemas.microsoft.com/office/drawing/2014/main" id="{E9920A25-85C9-3F4F-9F3A-DB46D57094BB}"/>
              </a:ext>
            </a:extLst>
          </p:cNvPr>
          <p:cNvSpPr>
            <a:spLocks noGrp="1"/>
          </p:cNvSpPr>
          <p:nvPr>
            <p:ph type="body" sz="quarter" idx="12"/>
          </p:nvPr>
        </p:nvSpPr>
        <p:spPr>
          <a:xfrm>
            <a:off x="960755" y="1642640"/>
            <a:ext cx="4499716" cy="5397500"/>
          </a:xfrm>
          <a:prstGeom prst="rect">
            <a:avLst/>
          </a:prstGeom>
        </p:spPr>
        <p:txBody>
          <a:bodyPr/>
          <a:lstStyle>
            <a:lvl1pPr marL="0" indent="0">
              <a:buNone/>
              <a:defRPr sz="1587" b="0" i="0">
                <a:solidFill>
                  <a:schemeClr val="bg1"/>
                </a:solidFill>
                <a:latin typeface="Silka Medium" pitchFamily="2" charset="77"/>
              </a:defRPr>
            </a:lvl1pPr>
            <a:lvl2pPr marL="518145" indent="0">
              <a:buNone/>
              <a:defRPr sz="1587" b="0" i="0">
                <a:solidFill>
                  <a:schemeClr val="bg1"/>
                </a:solidFill>
                <a:latin typeface="Silka Medium" pitchFamily="2" charset="77"/>
              </a:defRPr>
            </a:lvl2pPr>
            <a:lvl3pPr marL="1036290" indent="0">
              <a:buNone/>
              <a:defRPr sz="1587" b="0" i="0">
                <a:solidFill>
                  <a:schemeClr val="bg1"/>
                </a:solidFill>
                <a:latin typeface="Silka Medium" pitchFamily="2" charset="77"/>
              </a:defRPr>
            </a:lvl3pPr>
            <a:lvl4pPr marL="1554434" indent="0">
              <a:buNone/>
              <a:defRPr sz="1587" b="0" i="0">
                <a:solidFill>
                  <a:schemeClr val="bg1"/>
                </a:solidFill>
                <a:latin typeface="Silka Medium" pitchFamily="2" charset="77"/>
              </a:defRPr>
            </a:lvl4pPr>
            <a:lvl5pPr marL="2072579" indent="0">
              <a:buNone/>
              <a:defRPr sz="1587" b="0" i="0">
                <a:solidFill>
                  <a:schemeClr val="bg1"/>
                </a:solidFill>
                <a:latin typeface="Silk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46717A3C-38C5-E64A-B419-BB169B755441}"/>
              </a:ext>
            </a:extLst>
          </p:cNvPr>
          <p:cNvSpPr>
            <a:spLocks noGrp="1"/>
          </p:cNvSpPr>
          <p:nvPr>
            <p:ph type="ctrTitle" hasCustomPrompt="1"/>
          </p:nvPr>
        </p:nvSpPr>
        <p:spPr>
          <a:xfrm>
            <a:off x="701041" y="380759"/>
            <a:ext cx="6541288" cy="569201"/>
          </a:xfrm>
          <a:prstGeom prst="rect">
            <a:avLst/>
          </a:prstGeom>
        </p:spPr>
        <p:txBody>
          <a:bodyPr lIns="0" tIns="0" rIns="0" bIns="0" anchor="t" anchorCtr="0">
            <a:noAutofit/>
          </a:bodyPr>
          <a:lstStyle>
            <a:lvl1pPr algn="l">
              <a:defRPr sz="2720" b="1" i="0">
                <a:solidFill>
                  <a:schemeClr val="bg1"/>
                </a:solidFill>
                <a:latin typeface="Silka SemiBold" pitchFamily="2" charset="77"/>
              </a:defRPr>
            </a:lvl1pPr>
          </a:lstStyle>
          <a:p>
            <a:r>
              <a:rPr lang="en-US"/>
              <a:t>Click to edit page title style</a:t>
            </a:r>
          </a:p>
        </p:txBody>
      </p:sp>
      <p:sp>
        <p:nvSpPr>
          <p:cNvPr id="15" name="TextBox 14">
            <a:extLst>
              <a:ext uri="{FF2B5EF4-FFF2-40B4-BE49-F238E27FC236}">
                <a16:creationId xmlns:a16="http://schemas.microsoft.com/office/drawing/2014/main" id="{BFC98796-64E6-0541-8081-485B32EF4F29}"/>
              </a:ext>
            </a:extLst>
          </p:cNvPr>
          <p:cNvSpPr txBox="1"/>
          <p:nvPr userDrawn="1"/>
        </p:nvSpPr>
        <p:spPr>
          <a:xfrm>
            <a:off x="1029857" y="7418324"/>
            <a:ext cx="3464410" cy="214354"/>
          </a:xfrm>
          <a:prstGeom prst="rect">
            <a:avLst/>
          </a:prstGeom>
          <a:noFill/>
        </p:spPr>
        <p:txBody>
          <a:bodyPr wrap="none" rtlCol="0">
            <a:spAutoFit/>
          </a:bodyPr>
          <a:lstStyle/>
          <a:p>
            <a:pPr algn="l"/>
            <a:r>
              <a:rPr lang="en-US" sz="793" b="0" i="0" dirty="0">
                <a:solidFill>
                  <a:schemeClr val="bg2">
                    <a:lumMod val="90000"/>
                  </a:schemeClr>
                </a:solidFill>
                <a:latin typeface="Silka Light" pitchFamily="2" charset="77"/>
              </a:rPr>
              <a:t>© 2022 Five9, Inc. All rights Reserved. Proprietary and Confidential to Five9 Inc.</a:t>
            </a:r>
          </a:p>
        </p:txBody>
      </p:sp>
    </p:spTree>
    <p:extLst>
      <p:ext uri="{BB962C8B-B14F-4D97-AF65-F5344CB8AC3E}">
        <p14:creationId xmlns:p14="http://schemas.microsoft.com/office/powerpoint/2010/main" val="2534663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vider Silde  – 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6C830A-9DED-3741-BEAE-F81D1549CDF4}"/>
              </a:ext>
            </a:extLst>
          </p:cNvPr>
          <p:cNvSpPr/>
          <p:nvPr userDrawn="1"/>
        </p:nvSpPr>
        <p:spPr>
          <a:xfrm>
            <a:off x="-69170" y="-69170"/>
            <a:ext cx="13899108" cy="785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374688A-C15C-944F-8CDA-29F099C15577}"/>
              </a:ext>
            </a:extLst>
          </p:cNvPr>
          <p:cNvSpPr>
            <a:spLocks noGrp="1"/>
          </p:cNvSpPr>
          <p:nvPr>
            <p:ph type="ctrTitle" hasCustomPrompt="1"/>
          </p:nvPr>
        </p:nvSpPr>
        <p:spPr>
          <a:xfrm>
            <a:off x="731493" y="1948470"/>
            <a:ext cx="8929312" cy="2886235"/>
          </a:xfrm>
          <a:prstGeom prst="rect">
            <a:avLst/>
          </a:prstGeom>
        </p:spPr>
        <p:txBody>
          <a:bodyPr lIns="0" tIns="0" rIns="0" bIns="0" anchor="ctr">
            <a:normAutofit/>
          </a:bodyPr>
          <a:lstStyle>
            <a:lvl1pPr algn="l">
              <a:defRPr sz="6120" b="1" i="0">
                <a:solidFill>
                  <a:schemeClr val="bg1"/>
                </a:solidFill>
                <a:latin typeface="Silka Black" pitchFamily="2" charset="77"/>
              </a:defRPr>
            </a:lvl1pPr>
          </a:lstStyle>
          <a:p>
            <a:r>
              <a:rPr lang="en-US"/>
              <a:t>Click to edit Divider title style</a:t>
            </a:r>
          </a:p>
        </p:txBody>
      </p:sp>
      <p:sp>
        <p:nvSpPr>
          <p:cNvPr id="16" name="Subtitle 2">
            <a:extLst>
              <a:ext uri="{FF2B5EF4-FFF2-40B4-BE49-F238E27FC236}">
                <a16:creationId xmlns:a16="http://schemas.microsoft.com/office/drawing/2014/main" id="{5EA395D2-56F2-CB42-B5F2-AE8B2794AE4B}"/>
              </a:ext>
            </a:extLst>
          </p:cNvPr>
          <p:cNvSpPr>
            <a:spLocks noGrp="1"/>
          </p:cNvSpPr>
          <p:nvPr>
            <p:ph type="subTitle" idx="1" hasCustomPrompt="1"/>
          </p:nvPr>
        </p:nvSpPr>
        <p:spPr>
          <a:xfrm>
            <a:off x="731493" y="5136341"/>
            <a:ext cx="8929311" cy="313978"/>
          </a:xfrm>
          <a:prstGeom prst="rect">
            <a:avLst/>
          </a:prstGeom>
        </p:spPr>
        <p:txBody>
          <a:bodyPr lIns="0" tIns="0" rIns="0" bIns="0">
            <a:noAutofit/>
          </a:bodyPr>
          <a:lstStyle>
            <a:lvl1pPr marL="0" indent="0" algn="l">
              <a:buNone/>
              <a:defRPr sz="1813" b="1" i="0" baseline="0">
                <a:solidFill>
                  <a:schemeClr val="bg1"/>
                </a:solidFill>
                <a:latin typeface="Silka SemiBold" pitchFamily="2" charset="77"/>
                <a:cs typeface="Arial Black"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Divider subtitle style</a:t>
            </a:r>
          </a:p>
        </p:txBody>
      </p:sp>
      <p:sp>
        <p:nvSpPr>
          <p:cNvPr id="4" name="Slide Number Placeholder 2">
            <a:extLst>
              <a:ext uri="{FF2B5EF4-FFF2-40B4-BE49-F238E27FC236}">
                <a16:creationId xmlns:a16="http://schemas.microsoft.com/office/drawing/2014/main" id="{F8875DFD-9F4C-2C43-9806-E4D45C8B016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5" name="Picture Placeholder 7">
            <a:extLst>
              <a:ext uri="{FF2B5EF4-FFF2-40B4-BE49-F238E27FC236}">
                <a16:creationId xmlns:a16="http://schemas.microsoft.com/office/drawing/2014/main" id="{1C4D926A-4EAC-F842-BA73-DCF7D834BC33}"/>
              </a:ext>
            </a:extLst>
          </p:cNvPr>
          <p:cNvSpPr>
            <a:spLocks noGrp="1"/>
          </p:cNvSpPr>
          <p:nvPr>
            <p:ph type="pic" sz="quarter" idx="14" hasCustomPrompt="1"/>
          </p:nvPr>
        </p:nvSpPr>
        <p:spPr>
          <a:xfrm>
            <a:off x="577132" y="274320"/>
            <a:ext cx="2836629" cy="1645920"/>
          </a:xfrm>
          <a:prstGeom prst="rect">
            <a:avLst/>
          </a:prstGeom>
        </p:spPr>
        <p:txBody>
          <a:bodyPr anchor="ctr"/>
          <a:lstStyle>
            <a:lvl1pPr marL="0" indent="0" algn="l">
              <a:buNone/>
              <a:defRPr sz="1587" b="0" i="0">
                <a:solidFill>
                  <a:schemeClr val="bg1"/>
                </a:solidFill>
                <a:latin typeface="Silka Black" pitchFamily="2" charset="77"/>
                <a:cs typeface="Arial Black" panose="020B0604020202020204" pitchFamily="34" charset="0"/>
              </a:defRPr>
            </a:lvl1pPr>
          </a:lstStyle>
          <a:p>
            <a:r>
              <a:rPr lang="en-US"/>
              <a:t>Insert Logo</a:t>
            </a:r>
          </a:p>
        </p:txBody>
      </p:sp>
    </p:spTree>
    <p:extLst>
      <p:ext uri="{BB962C8B-B14F-4D97-AF65-F5344CB8AC3E}">
        <p14:creationId xmlns:p14="http://schemas.microsoft.com/office/powerpoint/2010/main" val="3105325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Divider Silde  – 2">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6C830A-9DED-3741-BEAE-F81D1549CDF4}"/>
              </a:ext>
            </a:extLst>
          </p:cNvPr>
          <p:cNvSpPr/>
          <p:nvPr userDrawn="1"/>
        </p:nvSpPr>
        <p:spPr>
          <a:xfrm>
            <a:off x="-69170" y="-69170"/>
            <a:ext cx="13899108" cy="785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5EA395D2-56F2-CB42-B5F2-AE8B2794AE4B}"/>
              </a:ext>
            </a:extLst>
          </p:cNvPr>
          <p:cNvSpPr>
            <a:spLocks noGrp="1"/>
          </p:cNvSpPr>
          <p:nvPr>
            <p:ph type="subTitle" idx="1" hasCustomPrompt="1"/>
          </p:nvPr>
        </p:nvSpPr>
        <p:spPr>
          <a:xfrm>
            <a:off x="731493" y="5136341"/>
            <a:ext cx="8929311" cy="313978"/>
          </a:xfrm>
          <a:prstGeom prst="rect">
            <a:avLst/>
          </a:prstGeom>
        </p:spPr>
        <p:txBody>
          <a:bodyPr lIns="0" tIns="0" rIns="0" bIns="0">
            <a:noAutofit/>
          </a:bodyPr>
          <a:lstStyle>
            <a:lvl1pPr marL="0" indent="0" algn="l">
              <a:buNone/>
              <a:defRPr sz="1813" b="1" i="0" baseline="0">
                <a:solidFill>
                  <a:schemeClr val="bg1"/>
                </a:solidFill>
                <a:latin typeface="Silka SemiBold" pitchFamily="2" charset="77"/>
                <a:cs typeface="Arial Black"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Divider subtitle style</a:t>
            </a:r>
          </a:p>
        </p:txBody>
      </p:sp>
      <p:sp>
        <p:nvSpPr>
          <p:cNvPr id="4" name="Slide Number Placeholder 2">
            <a:extLst>
              <a:ext uri="{FF2B5EF4-FFF2-40B4-BE49-F238E27FC236}">
                <a16:creationId xmlns:a16="http://schemas.microsoft.com/office/drawing/2014/main" id="{F8875DFD-9F4C-2C43-9806-E4D45C8B016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1457903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CA8471-4287-D345-A06F-32DC7A5F90D1}"/>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2" name="Rectangle 1">
            <a:extLst>
              <a:ext uri="{FF2B5EF4-FFF2-40B4-BE49-F238E27FC236}">
                <a16:creationId xmlns:a16="http://schemas.microsoft.com/office/drawing/2014/main" id="{9BEDAB25-D1F9-9A4C-A11E-AA6BA155FA95}"/>
              </a:ext>
            </a:extLst>
          </p:cNvPr>
          <p:cNvSpPr/>
          <p:nvPr userDrawn="1"/>
        </p:nvSpPr>
        <p:spPr>
          <a:xfrm>
            <a:off x="-69170" y="-69170"/>
            <a:ext cx="13899108" cy="7853908"/>
          </a:xfrm>
          <a:prstGeom prst="rect">
            <a:avLst/>
          </a:prstGeom>
          <a:solidFill>
            <a:srgbClr val="FF0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784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BC7ED4-2C7C-534B-B722-6F0A6BB26C3D}"/>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chemeClr val="bg1"/>
                </a:solidFill>
                <a:latin typeface="Silka SemiBold" pitchFamily="2" charset="77"/>
              </a:defRPr>
            </a:lvl1pPr>
          </a:lstStyle>
          <a:p>
            <a:r>
              <a:rPr lang="en-US"/>
              <a:t>Click to edit page title style</a:t>
            </a:r>
          </a:p>
        </p:txBody>
      </p:sp>
      <p:sp>
        <p:nvSpPr>
          <p:cNvPr id="8" name="Slide Number Placeholder 2">
            <a:extLst>
              <a:ext uri="{FF2B5EF4-FFF2-40B4-BE49-F238E27FC236}">
                <a16:creationId xmlns:a16="http://schemas.microsoft.com/office/drawing/2014/main" id="{458EDA3C-097A-A546-9049-C800B794E42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3" name="Text Placeholder 2">
            <a:extLst>
              <a:ext uri="{FF2B5EF4-FFF2-40B4-BE49-F238E27FC236}">
                <a16:creationId xmlns:a16="http://schemas.microsoft.com/office/drawing/2014/main" id="{3BD4B782-1A54-CA48-8B77-95ED632E4AB6}"/>
              </a:ext>
            </a:extLst>
          </p:cNvPr>
          <p:cNvSpPr>
            <a:spLocks noGrp="1"/>
          </p:cNvSpPr>
          <p:nvPr>
            <p:ph type="body" sz="quarter" idx="11"/>
          </p:nvPr>
        </p:nvSpPr>
        <p:spPr>
          <a:xfrm>
            <a:off x="1174857" y="1655234"/>
            <a:ext cx="10616882" cy="5043065"/>
          </a:xfrm>
          <a:prstGeom prst="rect">
            <a:avLst/>
          </a:prstGeom>
        </p:spPr>
        <p:txBody>
          <a:bodyPr/>
          <a:lstStyle>
            <a:lvl1pPr marL="0" indent="0">
              <a:buNone/>
              <a:defRPr sz="2040" b="1" i="0">
                <a:solidFill>
                  <a:schemeClr val="bg1"/>
                </a:solidFill>
                <a:latin typeface="Silka SemiBold" pitchFamily="2" charset="77"/>
              </a:defRPr>
            </a:lvl1pPr>
            <a:lvl2pPr marL="518145" indent="0">
              <a:buNone/>
              <a:defRPr sz="2040" b="1" i="0">
                <a:solidFill>
                  <a:schemeClr val="bg1"/>
                </a:solidFill>
                <a:latin typeface="Silka SemiBold" pitchFamily="2" charset="77"/>
              </a:defRPr>
            </a:lvl2pPr>
            <a:lvl3pPr marL="1036290" indent="0">
              <a:buNone/>
              <a:defRPr sz="2040" b="1" i="0">
                <a:solidFill>
                  <a:schemeClr val="bg1"/>
                </a:solidFill>
                <a:latin typeface="Silka SemiBold" pitchFamily="2" charset="77"/>
              </a:defRPr>
            </a:lvl3pPr>
            <a:lvl4pPr marL="1554434" indent="0">
              <a:buNone/>
              <a:defRPr sz="2040" b="1" i="0">
                <a:solidFill>
                  <a:schemeClr val="bg1"/>
                </a:solidFill>
                <a:latin typeface="Silka SemiBold" pitchFamily="2" charset="77"/>
              </a:defRPr>
            </a:lvl4pPr>
            <a:lvl5pPr marL="2072579" indent="0">
              <a:buNone/>
              <a:defRPr sz="2040" b="1" i="0">
                <a:solidFill>
                  <a:schemeClr val="bg1"/>
                </a:solidFill>
                <a:latin typeface="Silka Semi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237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ust only">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458EDA3C-097A-A546-9049-C800B794E42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grpSp>
        <p:nvGrpSpPr>
          <p:cNvPr id="5" name="Group 4">
            <a:extLst>
              <a:ext uri="{FF2B5EF4-FFF2-40B4-BE49-F238E27FC236}">
                <a16:creationId xmlns:a16="http://schemas.microsoft.com/office/drawing/2014/main" id="{B6C82E00-C773-A946-844F-A2B586D5B7DD}"/>
              </a:ext>
            </a:extLst>
          </p:cNvPr>
          <p:cNvGrpSpPr/>
          <p:nvPr userDrawn="1"/>
        </p:nvGrpSpPr>
        <p:grpSpPr>
          <a:xfrm>
            <a:off x="6248944" y="1641112"/>
            <a:ext cx="7106923" cy="4902389"/>
            <a:chOff x="5584113" y="1764563"/>
            <a:chExt cx="6270814" cy="4325637"/>
          </a:xfrm>
        </p:grpSpPr>
        <p:grpSp>
          <p:nvGrpSpPr>
            <p:cNvPr id="6" name="Group 5">
              <a:extLst>
                <a:ext uri="{FF2B5EF4-FFF2-40B4-BE49-F238E27FC236}">
                  <a16:creationId xmlns:a16="http://schemas.microsoft.com/office/drawing/2014/main" id="{D16F7430-FBD4-CC48-A953-5D775C2238B1}"/>
                </a:ext>
              </a:extLst>
            </p:cNvPr>
            <p:cNvGrpSpPr/>
            <p:nvPr/>
          </p:nvGrpSpPr>
          <p:grpSpPr>
            <a:xfrm>
              <a:off x="5584113" y="1764563"/>
              <a:ext cx="6270814" cy="4325637"/>
              <a:chOff x="5279313" y="2051434"/>
              <a:chExt cx="6270814" cy="4325637"/>
            </a:xfrm>
          </p:grpSpPr>
          <p:pic>
            <p:nvPicPr>
              <p:cNvPr id="10" name="Picture 9">
                <a:extLst>
                  <a:ext uri="{FF2B5EF4-FFF2-40B4-BE49-F238E27FC236}">
                    <a16:creationId xmlns:a16="http://schemas.microsoft.com/office/drawing/2014/main" id="{47A86938-123C-AD4F-8B49-A1B303A67C69}"/>
                  </a:ext>
                </a:extLst>
              </p:cNvPr>
              <p:cNvPicPr>
                <a:picLocks noChangeAspect="1"/>
              </p:cNvPicPr>
              <p:nvPr/>
            </p:nvPicPr>
            <p:blipFill>
              <a:blip r:embed="rId2"/>
              <a:srcRect/>
              <a:stretch/>
            </p:blipFill>
            <p:spPr>
              <a:xfrm>
                <a:off x="5279313" y="2051434"/>
                <a:ext cx="6270814" cy="4325637"/>
              </a:xfrm>
              <a:prstGeom prst="rect">
                <a:avLst/>
              </a:prstGeom>
            </p:spPr>
          </p:pic>
          <p:sp>
            <p:nvSpPr>
              <p:cNvPr id="11" name="Rectangle 10">
                <a:extLst>
                  <a:ext uri="{FF2B5EF4-FFF2-40B4-BE49-F238E27FC236}">
                    <a16:creationId xmlns:a16="http://schemas.microsoft.com/office/drawing/2014/main" id="{443F18B5-F86E-0343-90F7-85ED38766308}"/>
                  </a:ext>
                </a:extLst>
              </p:cNvPr>
              <p:cNvSpPr/>
              <p:nvPr/>
            </p:nvSpPr>
            <p:spPr>
              <a:xfrm>
                <a:off x="8291053" y="5652634"/>
                <a:ext cx="2306456" cy="325881"/>
              </a:xfrm>
              <a:prstGeom prst="rect">
                <a:avLst/>
              </a:prstGeom>
            </p:spPr>
            <p:txBody>
              <a:bodyPr wrap="none">
                <a:spAutoFit/>
              </a:bodyPr>
              <a:lstStyle/>
              <a:p>
                <a:pPr algn="ctr"/>
                <a:r>
                  <a:rPr lang="en-US" b="1">
                    <a:solidFill>
                      <a:srgbClr val="0B1845"/>
                    </a:solidFill>
                    <a:latin typeface="Silka SemiBold" pitchFamily="2" charset="77"/>
                  </a:rPr>
                  <a:t>last 12 trailing months</a:t>
                </a:r>
              </a:p>
            </p:txBody>
          </p:sp>
        </p:grpSp>
        <p:sp>
          <p:nvSpPr>
            <p:cNvPr id="9" name="Rectangle 8">
              <a:extLst>
                <a:ext uri="{FF2B5EF4-FFF2-40B4-BE49-F238E27FC236}">
                  <a16:creationId xmlns:a16="http://schemas.microsoft.com/office/drawing/2014/main" id="{DA6B2B92-5A58-4342-9014-0ED8239723A2}"/>
                </a:ext>
              </a:extLst>
            </p:cNvPr>
            <p:cNvSpPr/>
            <p:nvPr/>
          </p:nvSpPr>
          <p:spPr>
            <a:xfrm>
              <a:off x="6575898" y="3122579"/>
              <a:ext cx="3667328" cy="1011676"/>
            </a:xfrm>
            <a:prstGeom prst="rect">
              <a:avLst/>
            </a:prstGeom>
            <a:solidFill>
              <a:srgbClr val="043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9218FAE7-F6E2-7E49-9B0E-8D8359FAA375}"/>
              </a:ext>
            </a:extLst>
          </p:cNvPr>
          <p:cNvSpPr>
            <a:spLocks noGrp="1"/>
          </p:cNvSpPr>
          <p:nvPr>
            <p:ph type="body" sz="quarter" idx="11" hasCustomPrompt="1"/>
          </p:nvPr>
        </p:nvSpPr>
        <p:spPr>
          <a:xfrm>
            <a:off x="7134664" y="3228259"/>
            <a:ext cx="4314956" cy="1286405"/>
          </a:xfrm>
          <a:prstGeom prst="rect">
            <a:avLst/>
          </a:prstGeom>
        </p:spPr>
        <p:txBody>
          <a:bodyPr/>
          <a:lstStyle>
            <a:lvl1pPr marL="0" indent="0" algn="r">
              <a:buNone/>
              <a:defRPr sz="7480" b="1" i="0">
                <a:solidFill>
                  <a:schemeClr val="bg1"/>
                </a:solidFill>
                <a:latin typeface="Silka Black" pitchFamily="2" charset="77"/>
              </a:defRPr>
            </a:lvl1pPr>
            <a:lvl2pPr marL="518145" indent="0" algn="r">
              <a:buNone/>
              <a:defRPr b="1" i="0">
                <a:solidFill>
                  <a:schemeClr val="bg1"/>
                </a:solidFill>
                <a:latin typeface="Silka Black" pitchFamily="2" charset="77"/>
              </a:defRPr>
            </a:lvl2pPr>
            <a:lvl3pPr marL="1036290" indent="0" algn="r">
              <a:buNone/>
              <a:defRPr b="1" i="0">
                <a:solidFill>
                  <a:schemeClr val="bg1"/>
                </a:solidFill>
                <a:latin typeface="Silka Black" pitchFamily="2" charset="77"/>
              </a:defRPr>
            </a:lvl3pPr>
            <a:lvl4pPr marL="1554434" indent="0" algn="r">
              <a:buNone/>
              <a:defRPr b="1" i="0">
                <a:solidFill>
                  <a:schemeClr val="bg1"/>
                </a:solidFill>
                <a:latin typeface="Silka Black" pitchFamily="2" charset="77"/>
              </a:defRPr>
            </a:lvl4pPr>
            <a:lvl5pPr marL="2072579" indent="0" algn="r">
              <a:buNone/>
              <a:defRPr b="1" i="0">
                <a:solidFill>
                  <a:schemeClr val="bg1"/>
                </a:solidFill>
                <a:latin typeface="Silka Black" pitchFamily="2" charset="77"/>
              </a:defRPr>
            </a:lvl5pPr>
          </a:lstStyle>
          <a:p>
            <a:pPr lvl="0"/>
            <a:r>
              <a:rPr lang="en-US"/>
              <a:t>Update#</a:t>
            </a:r>
          </a:p>
        </p:txBody>
      </p:sp>
      <p:sp>
        <p:nvSpPr>
          <p:cNvPr id="12" name="Text Placeholder 11">
            <a:extLst>
              <a:ext uri="{FF2B5EF4-FFF2-40B4-BE49-F238E27FC236}">
                <a16:creationId xmlns:a16="http://schemas.microsoft.com/office/drawing/2014/main" id="{E9920A25-85C9-3F4F-9F3A-DB46D57094BB}"/>
              </a:ext>
            </a:extLst>
          </p:cNvPr>
          <p:cNvSpPr>
            <a:spLocks noGrp="1"/>
          </p:cNvSpPr>
          <p:nvPr>
            <p:ph type="body" sz="quarter" idx="12"/>
          </p:nvPr>
        </p:nvSpPr>
        <p:spPr>
          <a:xfrm>
            <a:off x="960755" y="1642640"/>
            <a:ext cx="4499716" cy="5397500"/>
          </a:xfrm>
          <a:prstGeom prst="rect">
            <a:avLst/>
          </a:prstGeom>
        </p:spPr>
        <p:txBody>
          <a:bodyPr/>
          <a:lstStyle>
            <a:lvl1pPr marL="0" indent="0">
              <a:buNone/>
              <a:defRPr sz="1587" b="0" i="0">
                <a:solidFill>
                  <a:schemeClr val="bg1"/>
                </a:solidFill>
                <a:latin typeface="Silka Medium" pitchFamily="2" charset="77"/>
              </a:defRPr>
            </a:lvl1pPr>
            <a:lvl2pPr marL="518145" indent="0">
              <a:buNone/>
              <a:defRPr sz="1587" b="0" i="0">
                <a:solidFill>
                  <a:schemeClr val="bg1"/>
                </a:solidFill>
                <a:latin typeface="Silka Medium" pitchFamily="2" charset="77"/>
              </a:defRPr>
            </a:lvl2pPr>
            <a:lvl3pPr marL="1036290" indent="0">
              <a:buNone/>
              <a:defRPr sz="1587" b="0" i="0">
                <a:solidFill>
                  <a:schemeClr val="bg1"/>
                </a:solidFill>
                <a:latin typeface="Silka Medium" pitchFamily="2" charset="77"/>
              </a:defRPr>
            </a:lvl3pPr>
            <a:lvl4pPr marL="1554434" indent="0">
              <a:buNone/>
              <a:defRPr sz="1587" b="0" i="0">
                <a:solidFill>
                  <a:schemeClr val="bg1"/>
                </a:solidFill>
                <a:latin typeface="Silka Medium" pitchFamily="2" charset="77"/>
              </a:defRPr>
            </a:lvl4pPr>
            <a:lvl5pPr marL="2072579" indent="0">
              <a:buNone/>
              <a:defRPr sz="1587" b="0" i="0">
                <a:solidFill>
                  <a:schemeClr val="bg1"/>
                </a:solidFill>
                <a:latin typeface="Silk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46717A3C-38C5-E64A-B419-BB169B755441}"/>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chemeClr val="bg1"/>
                </a:solidFill>
                <a:latin typeface="Silka SemiBold" pitchFamily="2" charset="77"/>
              </a:defRPr>
            </a:lvl1pPr>
          </a:lstStyle>
          <a:p>
            <a:r>
              <a:rPr lang="en-US"/>
              <a:t>Click to edit page title style</a:t>
            </a:r>
          </a:p>
        </p:txBody>
      </p:sp>
    </p:spTree>
    <p:extLst>
      <p:ext uri="{BB962C8B-B14F-4D97-AF65-F5344CB8AC3E}">
        <p14:creationId xmlns:p14="http://schemas.microsoft.com/office/powerpoint/2010/main" val="585415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One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BC7ED4-2C7C-534B-B722-6F0A6BB26C3D}"/>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chemeClr val="bg1"/>
                </a:solidFill>
                <a:latin typeface="Silka SemiBold" pitchFamily="2" charset="77"/>
              </a:defRPr>
            </a:lvl1pPr>
          </a:lstStyle>
          <a:p>
            <a:r>
              <a:rPr lang="en-US"/>
              <a:t>Click to edit page title style</a:t>
            </a:r>
          </a:p>
        </p:txBody>
      </p:sp>
      <p:sp>
        <p:nvSpPr>
          <p:cNvPr id="8" name="Slide Number Placeholder 2">
            <a:extLst>
              <a:ext uri="{FF2B5EF4-FFF2-40B4-BE49-F238E27FC236}">
                <a16:creationId xmlns:a16="http://schemas.microsoft.com/office/drawing/2014/main" id="{458EDA3C-097A-A546-9049-C800B794E42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5" name="Picture Placeholder 7">
            <a:extLst>
              <a:ext uri="{FF2B5EF4-FFF2-40B4-BE49-F238E27FC236}">
                <a16:creationId xmlns:a16="http://schemas.microsoft.com/office/drawing/2014/main" id="{DA076FBF-76AF-E241-A7C5-658EA92C11F8}"/>
              </a:ext>
            </a:extLst>
          </p:cNvPr>
          <p:cNvSpPr>
            <a:spLocks noGrp="1"/>
          </p:cNvSpPr>
          <p:nvPr>
            <p:ph type="pic" sz="quarter" idx="14" hasCustomPrompt="1"/>
          </p:nvPr>
        </p:nvSpPr>
        <p:spPr>
          <a:xfrm>
            <a:off x="4547449" y="4729149"/>
            <a:ext cx="2836629" cy="1645920"/>
          </a:xfrm>
          <a:prstGeom prst="rect">
            <a:avLst/>
          </a:prstGeom>
        </p:spPr>
        <p:txBody>
          <a:bodyPr anchor="ctr"/>
          <a:lstStyle>
            <a:lvl1pPr marL="0" indent="0" algn="l">
              <a:buNone/>
              <a:defRPr sz="1587" b="0" i="0">
                <a:solidFill>
                  <a:schemeClr val="bg1"/>
                </a:solidFill>
                <a:latin typeface="Silka Black" pitchFamily="2" charset="77"/>
                <a:cs typeface="Arial Black" panose="020B0604020202020204" pitchFamily="34" charset="0"/>
              </a:defRPr>
            </a:lvl1pPr>
          </a:lstStyle>
          <a:p>
            <a:r>
              <a:rPr lang="en-US"/>
              <a:t>Insert Logo</a:t>
            </a:r>
          </a:p>
        </p:txBody>
      </p:sp>
    </p:spTree>
    <p:extLst>
      <p:ext uri="{BB962C8B-B14F-4D97-AF65-F5344CB8AC3E}">
        <p14:creationId xmlns:p14="http://schemas.microsoft.com/office/powerpoint/2010/main" val="2461900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One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BC7ED4-2C7C-534B-B722-6F0A6BB26C3D}"/>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chemeClr val="bg1"/>
                </a:solidFill>
                <a:latin typeface="Silka SemiBold" pitchFamily="2" charset="77"/>
              </a:defRPr>
            </a:lvl1pPr>
          </a:lstStyle>
          <a:p>
            <a:r>
              <a:rPr lang="en-US"/>
              <a:t>Click to edit page title style</a:t>
            </a:r>
          </a:p>
        </p:txBody>
      </p:sp>
      <p:sp>
        <p:nvSpPr>
          <p:cNvPr id="8" name="Slide Number Placeholder 2">
            <a:extLst>
              <a:ext uri="{FF2B5EF4-FFF2-40B4-BE49-F238E27FC236}">
                <a16:creationId xmlns:a16="http://schemas.microsoft.com/office/drawing/2014/main" id="{458EDA3C-097A-A546-9049-C800B794E42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5" name="Picture Placeholder 7">
            <a:extLst>
              <a:ext uri="{FF2B5EF4-FFF2-40B4-BE49-F238E27FC236}">
                <a16:creationId xmlns:a16="http://schemas.microsoft.com/office/drawing/2014/main" id="{DA076FBF-76AF-E241-A7C5-658EA92C11F8}"/>
              </a:ext>
            </a:extLst>
          </p:cNvPr>
          <p:cNvSpPr>
            <a:spLocks noGrp="1"/>
          </p:cNvSpPr>
          <p:nvPr>
            <p:ph type="pic" sz="quarter" idx="14" hasCustomPrompt="1"/>
          </p:nvPr>
        </p:nvSpPr>
        <p:spPr>
          <a:xfrm>
            <a:off x="545110" y="5550863"/>
            <a:ext cx="2206499" cy="585971"/>
          </a:xfrm>
          <a:prstGeom prst="rect">
            <a:avLst/>
          </a:prstGeom>
        </p:spPr>
        <p:txBody>
          <a:bodyPr anchor="ctr"/>
          <a:lstStyle>
            <a:lvl1pPr marL="0" indent="0" algn="l">
              <a:buNone/>
              <a:defRPr sz="1587" b="0" i="0">
                <a:solidFill>
                  <a:schemeClr val="bg1"/>
                </a:solidFill>
                <a:latin typeface="Silka Black" pitchFamily="2" charset="77"/>
                <a:cs typeface="Arial Black" panose="020B0604020202020204" pitchFamily="34" charset="0"/>
              </a:defRPr>
            </a:lvl1pPr>
          </a:lstStyle>
          <a:p>
            <a:r>
              <a:rPr lang="en-US"/>
              <a:t>Insert Logo</a:t>
            </a:r>
          </a:p>
        </p:txBody>
      </p:sp>
      <p:sp>
        <p:nvSpPr>
          <p:cNvPr id="6" name="Picture Placeholder 7">
            <a:extLst>
              <a:ext uri="{FF2B5EF4-FFF2-40B4-BE49-F238E27FC236}">
                <a16:creationId xmlns:a16="http://schemas.microsoft.com/office/drawing/2014/main" id="{A63F6724-0B85-8549-94B6-730DE77D45D6}"/>
              </a:ext>
            </a:extLst>
          </p:cNvPr>
          <p:cNvSpPr>
            <a:spLocks noGrp="1"/>
          </p:cNvSpPr>
          <p:nvPr>
            <p:ph type="pic" sz="quarter" idx="15" hasCustomPrompt="1"/>
          </p:nvPr>
        </p:nvSpPr>
        <p:spPr>
          <a:xfrm>
            <a:off x="7751555" y="1822493"/>
            <a:ext cx="896357" cy="821910"/>
          </a:xfrm>
          <a:prstGeom prst="rect">
            <a:avLst/>
          </a:prstGeom>
        </p:spPr>
        <p:txBody>
          <a:bodyPr anchor="ctr"/>
          <a:lstStyle>
            <a:lvl1pPr marL="0" indent="0" algn="l">
              <a:buNone/>
              <a:defRPr sz="907" b="0" i="0">
                <a:solidFill>
                  <a:schemeClr val="bg1"/>
                </a:solidFill>
                <a:latin typeface="Silka Light" pitchFamily="2" charset="77"/>
                <a:cs typeface="Arial Black" panose="020B0604020202020204" pitchFamily="34" charset="0"/>
              </a:defRPr>
            </a:lvl1pPr>
          </a:lstStyle>
          <a:p>
            <a:r>
              <a:rPr lang="en-US"/>
              <a:t>Insert Logo</a:t>
            </a:r>
          </a:p>
        </p:txBody>
      </p:sp>
      <p:sp>
        <p:nvSpPr>
          <p:cNvPr id="12" name="Picture Placeholder 7">
            <a:extLst>
              <a:ext uri="{FF2B5EF4-FFF2-40B4-BE49-F238E27FC236}">
                <a16:creationId xmlns:a16="http://schemas.microsoft.com/office/drawing/2014/main" id="{B72220A8-4C59-7349-9B57-257FFEFC1140}"/>
              </a:ext>
            </a:extLst>
          </p:cNvPr>
          <p:cNvSpPr>
            <a:spLocks noGrp="1"/>
          </p:cNvSpPr>
          <p:nvPr>
            <p:ph type="pic" sz="quarter" idx="16" hasCustomPrompt="1"/>
          </p:nvPr>
        </p:nvSpPr>
        <p:spPr>
          <a:xfrm>
            <a:off x="7751555" y="2936241"/>
            <a:ext cx="896357" cy="821910"/>
          </a:xfrm>
          <a:prstGeom prst="rect">
            <a:avLst/>
          </a:prstGeom>
        </p:spPr>
        <p:txBody>
          <a:bodyPr anchor="ctr"/>
          <a:lstStyle>
            <a:lvl1pPr marL="0" indent="0" algn="l">
              <a:buNone/>
              <a:defRPr sz="907" b="0" i="0">
                <a:solidFill>
                  <a:schemeClr val="bg1"/>
                </a:solidFill>
                <a:latin typeface="Silka Light" pitchFamily="2" charset="77"/>
                <a:cs typeface="Arial Black" panose="020B0604020202020204" pitchFamily="34" charset="0"/>
              </a:defRPr>
            </a:lvl1pPr>
          </a:lstStyle>
          <a:p>
            <a:r>
              <a:rPr lang="en-US"/>
              <a:t>Insert Logo</a:t>
            </a:r>
          </a:p>
        </p:txBody>
      </p:sp>
      <p:sp>
        <p:nvSpPr>
          <p:cNvPr id="13" name="Picture Placeholder 7">
            <a:extLst>
              <a:ext uri="{FF2B5EF4-FFF2-40B4-BE49-F238E27FC236}">
                <a16:creationId xmlns:a16="http://schemas.microsoft.com/office/drawing/2014/main" id="{4FD799C0-A9DB-D640-8B2B-4205A861CFC6}"/>
              </a:ext>
            </a:extLst>
          </p:cNvPr>
          <p:cNvSpPr>
            <a:spLocks noGrp="1"/>
          </p:cNvSpPr>
          <p:nvPr>
            <p:ph type="pic" sz="quarter" idx="17" hasCustomPrompt="1"/>
          </p:nvPr>
        </p:nvSpPr>
        <p:spPr>
          <a:xfrm>
            <a:off x="7751555" y="3886201"/>
            <a:ext cx="896357" cy="821910"/>
          </a:xfrm>
          <a:prstGeom prst="rect">
            <a:avLst/>
          </a:prstGeom>
        </p:spPr>
        <p:txBody>
          <a:bodyPr anchor="ctr"/>
          <a:lstStyle>
            <a:lvl1pPr marL="0" indent="0" algn="l">
              <a:buNone/>
              <a:defRPr sz="907" b="0" i="0">
                <a:solidFill>
                  <a:schemeClr val="bg1"/>
                </a:solidFill>
                <a:latin typeface="Silka Light" pitchFamily="2" charset="77"/>
                <a:cs typeface="Arial Black" panose="020B0604020202020204" pitchFamily="34" charset="0"/>
              </a:defRPr>
            </a:lvl1pPr>
          </a:lstStyle>
          <a:p>
            <a:r>
              <a:rPr lang="en-US"/>
              <a:t>Insert Logo</a:t>
            </a:r>
          </a:p>
        </p:txBody>
      </p:sp>
      <p:sp>
        <p:nvSpPr>
          <p:cNvPr id="14" name="Picture Placeholder 7">
            <a:extLst>
              <a:ext uri="{FF2B5EF4-FFF2-40B4-BE49-F238E27FC236}">
                <a16:creationId xmlns:a16="http://schemas.microsoft.com/office/drawing/2014/main" id="{23C4A7F5-4B7F-9945-A2C8-1178F68AFBC9}"/>
              </a:ext>
            </a:extLst>
          </p:cNvPr>
          <p:cNvSpPr>
            <a:spLocks noGrp="1"/>
          </p:cNvSpPr>
          <p:nvPr>
            <p:ph type="pic" sz="quarter" idx="18" hasCustomPrompt="1"/>
          </p:nvPr>
        </p:nvSpPr>
        <p:spPr>
          <a:xfrm>
            <a:off x="7751555" y="5008881"/>
            <a:ext cx="896357" cy="821910"/>
          </a:xfrm>
          <a:prstGeom prst="rect">
            <a:avLst/>
          </a:prstGeom>
        </p:spPr>
        <p:txBody>
          <a:bodyPr anchor="ctr"/>
          <a:lstStyle>
            <a:lvl1pPr marL="0" indent="0" algn="l">
              <a:buNone/>
              <a:defRPr sz="907" b="0" i="0">
                <a:solidFill>
                  <a:schemeClr val="bg1"/>
                </a:solidFill>
                <a:latin typeface="Silka Light" pitchFamily="2" charset="77"/>
                <a:cs typeface="Arial Black" panose="020B0604020202020204" pitchFamily="34" charset="0"/>
              </a:defRPr>
            </a:lvl1pPr>
          </a:lstStyle>
          <a:p>
            <a:r>
              <a:rPr lang="en-US"/>
              <a:t>Insert Logo</a:t>
            </a:r>
          </a:p>
        </p:txBody>
      </p:sp>
    </p:spTree>
    <p:extLst>
      <p:ext uri="{BB962C8B-B14F-4D97-AF65-F5344CB8AC3E}">
        <p14:creationId xmlns:p14="http://schemas.microsoft.com/office/powerpoint/2010/main" val="283888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010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ne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BC7ED4-2C7C-534B-B722-6F0A6BB26C3D}"/>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chemeClr val="bg1"/>
                </a:solidFill>
                <a:latin typeface="Silka SemiBold" pitchFamily="2" charset="77"/>
              </a:defRPr>
            </a:lvl1pPr>
          </a:lstStyle>
          <a:p>
            <a:r>
              <a:rPr lang="en-US"/>
              <a:t>Click to edit page title style</a:t>
            </a:r>
          </a:p>
        </p:txBody>
      </p:sp>
      <p:sp>
        <p:nvSpPr>
          <p:cNvPr id="8" name="Slide Number Placeholder 2">
            <a:extLst>
              <a:ext uri="{FF2B5EF4-FFF2-40B4-BE49-F238E27FC236}">
                <a16:creationId xmlns:a16="http://schemas.microsoft.com/office/drawing/2014/main" id="{458EDA3C-097A-A546-9049-C800B794E42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1215641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er EQ only">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F661C4-4395-F24C-8497-BCA283F233EA}"/>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6" name="Slide Number Placeholder 2">
            <a:extLst>
              <a:ext uri="{FF2B5EF4-FFF2-40B4-BE49-F238E27FC236}">
                <a16:creationId xmlns:a16="http://schemas.microsoft.com/office/drawing/2014/main" id="{5EEB0CEA-4ECE-9544-AE23-0C759F6F2095}"/>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8" name="Picture Placeholder 7">
            <a:extLst>
              <a:ext uri="{FF2B5EF4-FFF2-40B4-BE49-F238E27FC236}">
                <a16:creationId xmlns:a16="http://schemas.microsoft.com/office/drawing/2014/main" id="{8FD2A111-A09D-464C-8926-D24E17502CEE}"/>
              </a:ext>
            </a:extLst>
          </p:cNvPr>
          <p:cNvSpPr>
            <a:spLocks noGrp="1"/>
          </p:cNvSpPr>
          <p:nvPr>
            <p:ph type="pic" sz="quarter" idx="15" hasCustomPrompt="1"/>
          </p:nvPr>
        </p:nvSpPr>
        <p:spPr>
          <a:xfrm>
            <a:off x="902653"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9" name="Picture Placeholder 7">
            <a:extLst>
              <a:ext uri="{FF2B5EF4-FFF2-40B4-BE49-F238E27FC236}">
                <a16:creationId xmlns:a16="http://schemas.microsoft.com/office/drawing/2014/main" id="{2593CDF3-AA34-D848-ACFE-7E6F7553C1B5}"/>
              </a:ext>
            </a:extLst>
          </p:cNvPr>
          <p:cNvSpPr>
            <a:spLocks noGrp="1"/>
          </p:cNvSpPr>
          <p:nvPr>
            <p:ph type="pic" sz="quarter" idx="16" hasCustomPrompt="1"/>
          </p:nvPr>
        </p:nvSpPr>
        <p:spPr>
          <a:xfrm>
            <a:off x="397256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0" name="Picture Placeholder 7">
            <a:extLst>
              <a:ext uri="{FF2B5EF4-FFF2-40B4-BE49-F238E27FC236}">
                <a16:creationId xmlns:a16="http://schemas.microsoft.com/office/drawing/2014/main" id="{2E9B1FB5-02FB-3F49-86E5-39495DE4C0DE}"/>
              </a:ext>
            </a:extLst>
          </p:cNvPr>
          <p:cNvSpPr>
            <a:spLocks noGrp="1"/>
          </p:cNvSpPr>
          <p:nvPr>
            <p:ph type="pic" sz="quarter" idx="17" hasCustomPrompt="1"/>
          </p:nvPr>
        </p:nvSpPr>
        <p:spPr>
          <a:xfrm>
            <a:off x="621792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1" name="Picture Placeholder 7">
            <a:extLst>
              <a:ext uri="{FF2B5EF4-FFF2-40B4-BE49-F238E27FC236}">
                <a16:creationId xmlns:a16="http://schemas.microsoft.com/office/drawing/2014/main" id="{92A18E9A-3244-8847-81A5-AD7C9715026A}"/>
              </a:ext>
            </a:extLst>
          </p:cNvPr>
          <p:cNvSpPr>
            <a:spLocks noGrp="1"/>
          </p:cNvSpPr>
          <p:nvPr>
            <p:ph type="pic" sz="quarter" idx="18" hasCustomPrompt="1"/>
          </p:nvPr>
        </p:nvSpPr>
        <p:spPr>
          <a:xfrm>
            <a:off x="9287828"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2" name="Picture Placeholder 7">
            <a:extLst>
              <a:ext uri="{FF2B5EF4-FFF2-40B4-BE49-F238E27FC236}">
                <a16:creationId xmlns:a16="http://schemas.microsoft.com/office/drawing/2014/main" id="{30FD679E-12C9-6D4B-BCA9-F1A1266BC61B}"/>
              </a:ext>
            </a:extLst>
          </p:cNvPr>
          <p:cNvSpPr>
            <a:spLocks noGrp="1"/>
          </p:cNvSpPr>
          <p:nvPr>
            <p:ph type="pic" sz="quarter" idx="19" hasCustomPrompt="1"/>
          </p:nvPr>
        </p:nvSpPr>
        <p:spPr>
          <a:xfrm>
            <a:off x="902653"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4" name="Picture Placeholder 7">
            <a:extLst>
              <a:ext uri="{FF2B5EF4-FFF2-40B4-BE49-F238E27FC236}">
                <a16:creationId xmlns:a16="http://schemas.microsoft.com/office/drawing/2014/main" id="{7F45C981-5B63-E447-9A14-2BE423FCBBD9}"/>
              </a:ext>
            </a:extLst>
          </p:cNvPr>
          <p:cNvSpPr>
            <a:spLocks noGrp="1"/>
          </p:cNvSpPr>
          <p:nvPr>
            <p:ph type="pic" sz="quarter" idx="20" hasCustomPrompt="1"/>
          </p:nvPr>
        </p:nvSpPr>
        <p:spPr>
          <a:xfrm>
            <a:off x="3972560"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5" name="Picture Placeholder 7">
            <a:extLst>
              <a:ext uri="{FF2B5EF4-FFF2-40B4-BE49-F238E27FC236}">
                <a16:creationId xmlns:a16="http://schemas.microsoft.com/office/drawing/2014/main" id="{BAB81B01-F808-4E4B-B703-91DD2B397CF1}"/>
              </a:ext>
            </a:extLst>
          </p:cNvPr>
          <p:cNvSpPr>
            <a:spLocks noGrp="1"/>
          </p:cNvSpPr>
          <p:nvPr>
            <p:ph type="pic" sz="quarter" idx="21" hasCustomPrompt="1"/>
          </p:nvPr>
        </p:nvSpPr>
        <p:spPr>
          <a:xfrm>
            <a:off x="6217920"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6" name="Picture Placeholder 7">
            <a:extLst>
              <a:ext uri="{FF2B5EF4-FFF2-40B4-BE49-F238E27FC236}">
                <a16:creationId xmlns:a16="http://schemas.microsoft.com/office/drawing/2014/main" id="{F617E7B1-A7BA-E44E-AB09-EDC46DA09DF1}"/>
              </a:ext>
            </a:extLst>
          </p:cNvPr>
          <p:cNvSpPr>
            <a:spLocks noGrp="1"/>
          </p:cNvSpPr>
          <p:nvPr>
            <p:ph type="pic" sz="quarter" idx="22" hasCustomPrompt="1"/>
          </p:nvPr>
        </p:nvSpPr>
        <p:spPr>
          <a:xfrm>
            <a:off x="9287828"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3" name="Picture Placeholder 7">
            <a:extLst>
              <a:ext uri="{FF2B5EF4-FFF2-40B4-BE49-F238E27FC236}">
                <a16:creationId xmlns:a16="http://schemas.microsoft.com/office/drawing/2014/main" id="{C6D4BC23-F4C0-1248-B0CB-E93341169F54}"/>
              </a:ext>
            </a:extLst>
          </p:cNvPr>
          <p:cNvSpPr>
            <a:spLocks noGrp="1"/>
          </p:cNvSpPr>
          <p:nvPr>
            <p:ph type="pic" sz="quarter" idx="23" hasCustomPrompt="1"/>
          </p:nvPr>
        </p:nvSpPr>
        <p:spPr>
          <a:xfrm>
            <a:off x="11054080" y="284988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Tree>
    <p:extLst>
      <p:ext uri="{BB962C8B-B14F-4D97-AF65-F5344CB8AC3E}">
        <p14:creationId xmlns:p14="http://schemas.microsoft.com/office/powerpoint/2010/main" val="4193746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GENT EQ only">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F661C4-4395-F24C-8497-BCA283F233EA}"/>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6" name="Slide Number Placeholder 2">
            <a:extLst>
              <a:ext uri="{FF2B5EF4-FFF2-40B4-BE49-F238E27FC236}">
                <a16:creationId xmlns:a16="http://schemas.microsoft.com/office/drawing/2014/main" id="{5EEB0CEA-4ECE-9544-AE23-0C759F6F2095}"/>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8" name="Picture Placeholder 7">
            <a:extLst>
              <a:ext uri="{FF2B5EF4-FFF2-40B4-BE49-F238E27FC236}">
                <a16:creationId xmlns:a16="http://schemas.microsoft.com/office/drawing/2014/main" id="{8FD2A111-A09D-464C-8926-D24E17502CEE}"/>
              </a:ext>
            </a:extLst>
          </p:cNvPr>
          <p:cNvSpPr>
            <a:spLocks noGrp="1"/>
          </p:cNvSpPr>
          <p:nvPr>
            <p:ph type="pic" sz="quarter" idx="15" hasCustomPrompt="1"/>
          </p:nvPr>
        </p:nvSpPr>
        <p:spPr>
          <a:xfrm>
            <a:off x="902653"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9" name="Picture Placeholder 7">
            <a:extLst>
              <a:ext uri="{FF2B5EF4-FFF2-40B4-BE49-F238E27FC236}">
                <a16:creationId xmlns:a16="http://schemas.microsoft.com/office/drawing/2014/main" id="{2593CDF3-AA34-D848-ACFE-7E6F7553C1B5}"/>
              </a:ext>
            </a:extLst>
          </p:cNvPr>
          <p:cNvSpPr>
            <a:spLocks noGrp="1"/>
          </p:cNvSpPr>
          <p:nvPr>
            <p:ph type="pic" sz="quarter" idx="16" hasCustomPrompt="1"/>
          </p:nvPr>
        </p:nvSpPr>
        <p:spPr>
          <a:xfrm>
            <a:off x="397256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0" name="Picture Placeholder 7">
            <a:extLst>
              <a:ext uri="{FF2B5EF4-FFF2-40B4-BE49-F238E27FC236}">
                <a16:creationId xmlns:a16="http://schemas.microsoft.com/office/drawing/2014/main" id="{2E9B1FB5-02FB-3F49-86E5-39495DE4C0DE}"/>
              </a:ext>
            </a:extLst>
          </p:cNvPr>
          <p:cNvSpPr>
            <a:spLocks noGrp="1"/>
          </p:cNvSpPr>
          <p:nvPr>
            <p:ph type="pic" sz="quarter" idx="17" hasCustomPrompt="1"/>
          </p:nvPr>
        </p:nvSpPr>
        <p:spPr>
          <a:xfrm>
            <a:off x="621792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1" name="Picture Placeholder 7">
            <a:extLst>
              <a:ext uri="{FF2B5EF4-FFF2-40B4-BE49-F238E27FC236}">
                <a16:creationId xmlns:a16="http://schemas.microsoft.com/office/drawing/2014/main" id="{92A18E9A-3244-8847-81A5-AD7C9715026A}"/>
              </a:ext>
            </a:extLst>
          </p:cNvPr>
          <p:cNvSpPr>
            <a:spLocks noGrp="1"/>
          </p:cNvSpPr>
          <p:nvPr>
            <p:ph type="pic" sz="quarter" idx="18" hasCustomPrompt="1"/>
          </p:nvPr>
        </p:nvSpPr>
        <p:spPr>
          <a:xfrm>
            <a:off x="9287828"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2" name="Picture Placeholder 7">
            <a:extLst>
              <a:ext uri="{FF2B5EF4-FFF2-40B4-BE49-F238E27FC236}">
                <a16:creationId xmlns:a16="http://schemas.microsoft.com/office/drawing/2014/main" id="{30FD679E-12C9-6D4B-BCA9-F1A1266BC61B}"/>
              </a:ext>
            </a:extLst>
          </p:cNvPr>
          <p:cNvSpPr>
            <a:spLocks noGrp="1"/>
          </p:cNvSpPr>
          <p:nvPr>
            <p:ph type="pic" sz="quarter" idx="19" hasCustomPrompt="1"/>
          </p:nvPr>
        </p:nvSpPr>
        <p:spPr>
          <a:xfrm>
            <a:off x="902653"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4" name="Picture Placeholder 7">
            <a:extLst>
              <a:ext uri="{FF2B5EF4-FFF2-40B4-BE49-F238E27FC236}">
                <a16:creationId xmlns:a16="http://schemas.microsoft.com/office/drawing/2014/main" id="{7F45C981-5B63-E447-9A14-2BE423FCBBD9}"/>
              </a:ext>
            </a:extLst>
          </p:cNvPr>
          <p:cNvSpPr>
            <a:spLocks noGrp="1"/>
          </p:cNvSpPr>
          <p:nvPr>
            <p:ph type="pic" sz="quarter" idx="20" hasCustomPrompt="1"/>
          </p:nvPr>
        </p:nvSpPr>
        <p:spPr>
          <a:xfrm>
            <a:off x="3972560"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5" name="Picture Placeholder 7">
            <a:extLst>
              <a:ext uri="{FF2B5EF4-FFF2-40B4-BE49-F238E27FC236}">
                <a16:creationId xmlns:a16="http://schemas.microsoft.com/office/drawing/2014/main" id="{BAB81B01-F808-4E4B-B703-91DD2B397CF1}"/>
              </a:ext>
            </a:extLst>
          </p:cNvPr>
          <p:cNvSpPr>
            <a:spLocks noGrp="1"/>
          </p:cNvSpPr>
          <p:nvPr>
            <p:ph type="pic" sz="quarter" idx="21" hasCustomPrompt="1"/>
          </p:nvPr>
        </p:nvSpPr>
        <p:spPr>
          <a:xfrm>
            <a:off x="6217920"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6" name="Picture Placeholder 7">
            <a:extLst>
              <a:ext uri="{FF2B5EF4-FFF2-40B4-BE49-F238E27FC236}">
                <a16:creationId xmlns:a16="http://schemas.microsoft.com/office/drawing/2014/main" id="{F617E7B1-A7BA-E44E-AB09-EDC46DA09DF1}"/>
              </a:ext>
            </a:extLst>
          </p:cNvPr>
          <p:cNvSpPr>
            <a:spLocks noGrp="1"/>
          </p:cNvSpPr>
          <p:nvPr>
            <p:ph type="pic" sz="quarter" idx="22" hasCustomPrompt="1"/>
          </p:nvPr>
        </p:nvSpPr>
        <p:spPr>
          <a:xfrm>
            <a:off x="9287828"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Tree>
    <p:extLst>
      <p:ext uri="{BB962C8B-B14F-4D97-AF65-F5344CB8AC3E}">
        <p14:creationId xmlns:p14="http://schemas.microsoft.com/office/powerpoint/2010/main" val="12231957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i">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F661C4-4395-F24C-8497-BCA283F233EA}"/>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6" name="Slide Number Placeholder 2">
            <a:extLst>
              <a:ext uri="{FF2B5EF4-FFF2-40B4-BE49-F238E27FC236}">
                <a16:creationId xmlns:a16="http://schemas.microsoft.com/office/drawing/2014/main" id="{5EEB0CEA-4ECE-9544-AE23-0C759F6F2095}"/>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8" name="Picture Placeholder 7">
            <a:extLst>
              <a:ext uri="{FF2B5EF4-FFF2-40B4-BE49-F238E27FC236}">
                <a16:creationId xmlns:a16="http://schemas.microsoft.com/office/drawing/2014/main" id="{8FD2A111-A09D-464C-8926-D24E17502CEE}"/>
              </a:ext>
            </a:extLst>
          </p:cNvPr>
          <p:cNvSpPr>
            <a:spLocks noGrp="1"/>
          </p:cNvSpPr>
          <p:nvPr>
            <p:ph type="pic" sz="quarter" idx="15" hasCustomPrompt="1"/>
          </p:nvPr>
        </p:nvSpPr>
        <p:spPr>
          <a:xfrm>
            <a:off x="902653"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9" name="Picture Placeholder 7">
            <a:extLst>
              <a:ext uri="{FF2B5EF4-FFF2-40B4-BE49-F238E27FC236}">
                <a16:creationId xmlns:a16="http://schemas.microsoft.com/office/drawing/2014/main" id="{2593CDF3-AA34-D848-ACFE-7E6F7553C1B5}"/>
              </a:ext>
            </a:extLst>
          </p:cNvPr>
          <p:cNvSpPr>
            <a:spLocks noGrp="1"/>
          </p:cNvSpPr>
          <p:nvPr>
            <p:ph type="pic" sz="quarter" idx="16" hasCustomPrompt="1"/>
          </p:nvPr>
        </p:nvSpPr>
        <p:spPr>
          <a:xfrm>
            <a:off x="397256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0" name="Picture Placeholder 7">
            <a:extLst>
              <a:ext uri="{FF2B5EF4-FFF2-40B4-BE49-F238E27FC236}">
                <a16:creationId xmlns:a16="http://schemas.microsoft.com/office/drawing/2014/main" id="{2E9B1FB5-02FB-3F49-86E5-39495DE4C0DE}"/>
              </a:ext>
            </a:extLst>
          </p:cNvPr>
          <p:cNvSpPr>
            <a:spLocks noGrp="1"/>
          </p:cNvSpPr>
          <p:nvPr>
            <p:ph type="pic" sz="quarter" idx="17" hasCustomPrompt="1"/>
          </p:nvPr>
        </p:nvSpPr>
        <p:spPr>
          <a:xfrm>
            <a:off x="621792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1" name="Picture Placeholder 7">
            <a:extLst>
              <a:ext uri="{FF2B5EF4-FFF2-40B4-BE49-F238E27FC236}">
                <a16:creationId xmlns:a16="http://schemas.microsoft.com/office/drawing/2014/main" id="{92A18E9A-3244-8847-81A5-AD7C9715026A}"/>
              </a:ext>
            </a:extLst>
          </p:cNvPr>
          <p:cNvSpPr>
            <a:spLocks noGrp="1"/>
          </p:cNvSpPr>
          <p:nvPr>
            <p:ph type="pic" sz="quarter" idx="18" hasCustomPrompt="1"/>
          </p:nvPr>
        </p:nvSpPr>
        <p:spPr>
          <a:xfrm>
            <a:off x="9287828"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6" name="Picture Placeholder 7">
            <a:extLst>
              <a:ext uri="{FF2B5EF4-FFF2-40B4-BE49-F238E27FC236}">
                <a16:creationId xmlns:a16="http://schemas.microsoft.com/office/drawing/2014/main" id="{F617E7B1-A7BA-E44E-AB09-EDC46DA09DF1}"/>
              </a:ext>
            </a:extLst>
          </p:cNvPr>
          <p:cNvSpPr>
            <a:spLocks noGrp="1"/>
          </p:cNvSpPr>
          <p:nvPr>
            <p:ph type="pic" sz="quarter" idx="22" hasCustomPrompt="1"/>
          </p:nvPr>
        </p:nvSpPr>
        <p:spPr>
          <a:xfrm>
            <a:off x="9287828"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Tree>
    <p:extLst>
      <p:ext uri="{BB962C8B-B14F-4D97-AF65-F5344CB8AC3E}">
        <p14:creationId xmlns:p14="http://schemas.microsoft.com/office/powerpoint/2010/main" val="3923056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USINESS EQ only">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F661C4-4395-F24C-8497-BCA283F233EA}"/>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6" name="Slide Number Placeholder 2">
            <a:extLst>
              <a:ext uri="{FF2B5EF4-FFF2-40B4-BE49-F238E27FC236}">
                <a16:creationId xmlns:a16="http://schemas.microsoft.com/office/drawing/2014/main" id="{5EEB0CEA-4ECE-9544-AE23-0C759F6F2095}"/>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8" name="Picture Placeholder 7">
            <a:extLst>
              <a:ext uri="{FF2B5EF4-FFF2-40B4-BE49-F238E27FC236}">
                <a16:creationId xmlns:a16="http://schemas.microsoft.com/office/drawing/2014/main" id="{8FD2A111-A09D-464C-8926-D24E17502CEE}"/>
              </a:ext>
            </a:extLst>
          </p:cNvPr>
          <p:cNvSpPr>
            <a:spLocks noGrp="1"/>
          </p:cNvSpPr>
          <p:nvPr>
            <p:ph type="pic" sz="quarter" idx="15" hasCustomPrompt="1"/>
          </p:nvPr>
        </p:nvSpPr>
        <p:spPr>
          <a:xfrm>
            <a:off x="902653"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9" name="Picture Placeholder 7">
            <a:extLst>
              <a:ext uri="{FF2B5EF4-FFF2-40B4-BE49-F238E27FC236}">
                <a16:creationId xmlns:a16="http://schemas.microsoft.com/office/drawing/2014/main" id="{2593CDF3-AA34-D848-ACFE-7E6F7553C1B5}"/>
              </a:ext>
            </a:extLst>
          </p:cNvPr>
          <p:cNvSpPr>
            <a:spLocks noGrp="1"/>
          </p:cNvSpPr>
          <p:nvPr>
            <p:ph type="pic" sz="quarter" idx="16" hasCustomPrompt="1"/>
          </p:nvPr>
        </p:nvSpPr>
        <p:spPr>
          <a:xfrm>
            <a:off x="397256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0" name="Picture Placeholder 7">
            <a:extLst>
              <a:ext uri="{FF2B5EF4-FFF2-40B4-BE49-F238E27FC236}">
                <a16:creationId xmlns:a16="http://schemas.microsoft.com/office/drawing/2014/main" id="{2E9B1FB5-02FB-3F49-86E5-39495DE4C0DE}"/>
              </a:ext>
            </a:extLst>
          </p:cNvPr>
          <p:cNvSpPr>
            <a:spLocks noGrp="1"/>
          </p:cNvSpPr>
          <p:nvPr>
            <p:ph type="pic" sz="quarter" idx="17" hasCustomPrompt="1"/>
          </p:nvPr>
        </p:nvSpPr>
        <p:spPr>
          <a:xfrm>
            <a:off x="6217920"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1" name="Picture Placeholder 7">
            <a:extLst>
              <a:ext uri="{FF2B5EF4-FFF2-40B4-BE49-F238E27FC236}">
                <a16:creationId xmlns:a16="http://schemas.microsoft.com/office/drawing/2014/main" id="{92A18E9A-3244-8847-81A5-AD7C9715026A}"/>
              </a:ext>
            </a:extLst>
          </p:cNvPr>
          <p:cNvSpPr>
            <a:spLocks noGrp="1"/>
          </p:cNvSpPr>
          <p:nvPr>
            <p:ph type="pic" sz="quarter" idx="18" hasCustomPrompt="1"/>
          </p:nvPr>
        </p:nvSpPr>
        <p:spPr>
          <a:xfrm>
            <a:off x="9287828" y="2903582"/>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2" name="Picture Placeholder 7">
            <a:extLst>
              <a:ext uri="{FF2B5EF4-FFF2-40B4-BE49-F238E27FC236}">
                <a16:creationId xmlns:a16="http://schemas.microsoft.com/office/drawing/2014/main" id="{30FD679E-12C9-6D4B-BCA9-F1A1266BC61B}"/>
              </a:ext>
            </a:extLst>
          </p:cNvPr>
          <p:cNvSpPr>
            <a:spLocks noGrp="1"/>
          </p:cNvSpPr>
          <p:nvPr>
            <p:ph type="pic" sz="quarter" idx="19" hasCustomPrompt="1"/>
          </p:nvPr>
        </p:nvSpPr>
        <p:spPr>
          <a:xfrm>
            <a:off x="902653"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4" name="Picture Placeholder 7">
            <a:extLst>
              <a:ext uri="{FF2B5EF4-FFF2-40B4-BE49-F238E27FC236}">
                <a16:creationId xmlns:a16="http://schemas.microsoft.com/office/drawing/2014/main" id="{7F45C981-5B63-E447-9A14-2BE423FCBBD9}"/>
              </a:ext>
            </a:extLst>
          </p:cNvPr>
          <p:cNvSpPr>
            <a:spLocks noGrp="1"/>
          </p:cNvSpPr>
          <p:nvPr>
            <p:ph type="pic" sz="quarter" idx="20" hasCustomPrompt="1"/>
          </p:nvPr>
        </p:nvSpPr>
        <p:spPr>
          <a:xfrm>
            <a:off x="3972560"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5" name="Picture Placeholder 7">
            <a:extLst>
              <a:ext uri="{FF2B5EF4-FFF2-40B4-BE49-F238E27FC236}">
                <a16:creationId xmlns:a16="http://schemas.microsoft.com/office/drawing/2014/main" id="{BAB81B01-F808-4E4B-B703-91DD2B397CF1}"/>
              </a:ext>
            </a:extLst>
          </p:cNvPr>
          <p:cNvSpPr>
            <a:spLocks noGrp="1"/>
          </p:cNvSpPr>
          <p:nvPr>
            <p:ph type="pic" sz="quarter" idx="21" hasCustomPrompt="1"/>
          </p:nvPr>
        </p:nvSpPr>
        <p:spPr>
          <a:xfrm>
            <a:off x="6217920"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6" name="Picture Placeholder 7">
            <a:extLst>
              <a:ext uri="{FF2B5EF4-FFF2-40B4-BE49-F238E27FC236}">
                <a16:creationId xmlns:a16="http://schemas.microsoft.com/office/drawing/2014/main" id="{F617E7B1-A7BA-E44E-AB09-EDC46DA09DF1}"/>
              </a:ext>
            </a:extLst>
          </p:cNvPr>
          <p:cNvSpPr>
            <a:spLocks noGrp="1"/>
          </p:cNvSpPr>
          <p:nvPr>
            <p:ph type="pic" sz="quarter" idx="22" hasCustomPrompt="1"/>
          </p:nvPr>
        </p:nvSpPr>
        <p:spPr>
          <a:xfrm>
            <a:off x="9287828" y="5527040"/>
            <a:ext cx="901031" cy="76490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Tree>
    <p:extLst>
      <p:ext uri="{BB962C8B-B14F-4D97-AF65-F5344CB8AC3E}">
        <p14:creationId xmlns:p14="http://schemas.microsoft.com/office/powerpoint/2010/main" val="1923214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er eq detail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CC3D3-88A0-FD42-9D94-BF977AEA9DA0}"/>
              </a:ext>
            </a:extLst>
          </p:cNvPr>
          <p:cNvPicPr>
            <a:picLocks noChangeAspect="1"/>
          </p:cNvPicPr>
          <p:nvPr userDrawn="1"/>
        </p:nvPicPr>
        <p:blipFill>
          <a:blip r:embed="rId2"/>
          <a:stretch>
            <a:fillRect/>
          </a:stretch>
        </p:blipFill>
        <p:spPr>
          <a:xfrm>
            <a:off x="1134888" y="-578277"/>
            <a:ext cx="15290341" cy="8600817"/>
          </a:xfrm>
          <a:prstGeom prst="rect">
            <a:avLst/>
          </a:prstGeom>
        </p:spPr>
      </p:pic>
      <p:sp>
        <p:nvSpPr>
          <p:cNvPr id="8" name="Picture Placeholder 7">
            <a:extLst>
              <a:ext uri="{FF2B5EF4-FFF2-40B4-BE49-F238E27FC236}">
                <a16:creationId xmlns:a16="http://schemas.microsoft.com/office/drawing/2014/main" id="{50749043-E34F-4147-ABEF-CC39B6B823FF}"/>
              </a:ext>
            </a:extLst>
          </p:cNvPr>
          <p:cNvSpPr>
            <a:spLocks noGrp="1"/>
          </p:cNvSpPr>
          <p:nvPr>
            <p:ph type="pic" sz="quarter" idx="14" hasCustomPrompt="1"/>
          </p:nvPr>
        </p:nvSpPr>
        <p:spPr>
          <a:xfrm>
            <a:off x="4228510" y="1224684"/>
            <a:ext cx="8772696" cy="5162987"/>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9" name="Slide Number Placeholder 2">
            <a:extLst>
              <a:ext uri="{FF2B5EF4-FFF2-40B4-BE49-F238E27FC236}">
                <a16:creationId xmlns:a16="http://schemas.microsoft.com/office/drawing/2014/main" id="{C169B255-5BBB-C447-9053-B88AFAA8F2E1}"/>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10" name="Picture Placeholder 7">
            <a:extLst>
              <a:ext uri="{FF2B5EF4-FFF2-40B4-BE49-F238E27FC236}">
                <a16:creationId xmlns:a16="http://schemas.microsoft.com/office/drawing/2014/main" id="{35D0BC59-070C-8D48-99B0-0F8DC001A91E}"/>
              </a:ext>
            </a:extLst>
          </p:cNvPr>
          <p:cNvSpPr>
            <a:spLocks noGrp="1"/>
          </p:cNvSpPr>
          <p:nvPr>
            <p:ph type="pic" sz="quarter" idx="15" hasCustomPrompt="1"/>
          </p:nvPr>
        </p:nvSpPr>
        <p:spPr>
          <a:xfrm>
            <a:off x="399732" y="1386488"/>
            <a:ext cx="1182019" cy="1003441"/>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3" name="Text Placeholder 12">
            <a:extLst>
              <a:ext uri="{FF2B5EF4-FFF2-40B4-BE49-F238E27FC236}">
                <a16:creationId xmlns:a16="http://schemas.microsoft.com/office/drawing/2014/main" id="{06E00ED8-07FE-024F-BA39-A3646151E22B}"/>
              </a:ext>
            </a:extLst>
          </p:cNvPr>
          <p:cNvSpPr>
            <a:spLocks noGrp="1"/>
          </p:cNvSpPr>
          <p:nvPr>
            <p:ph type="body" sz="quarter" idx="16"/>
          </p:nvPr>
        </p:nvSpPr>
        <p:spPr>
          <a:xfrm>
            <a:off x="414269" y="2444237"/>
            <a:ext cx="2134326" cy="617115"/>
          </a:xfrm>
          <a:prstGeom prst="rect">
            <a:avLst/>
          </a:prstGeom>
        </p:spPr>
        <p:txBody>
          <a:bodyPr anchor="ctr"/>
          <a:lstStyle>
            <a:lvl1pPr marL="0" indent="0">
              <a:buNone/>
              <a:defRPr sz="2040" b="1" i="0">
                <a:solidFill>
                  <a:srgbClr val="0436FF"/>
                </a:solidFill>
                <a:latin typeface="Silka SemiBold" pitchFamily="2" charset="77"/>
              </a:defRPr>
            </a:lvl1pPr>
          </a:lstStyle>
          <a:p>
            <a:pPr lvl="0"/>
            <a:endParaRPr lang="en-US"/>
          </a:p>
        </p:txBody>
      </p:sp>
      <p:pic>
        <p:nvPicPr>
          <p:cNvPr id="15" name="Picture 14">
            <a:hlinkClick r:id="" action="ppaction://hlinkshowjump?jump=previousslide"/>
            <a:extLst>
              <a:ext uri="{FF2B5EF4-FFF2-40B4-BE49-F238E27FC236}">
                <a16:creationId xmlns:a16="http://schemas.microsoft.com/office/drawing/2014/main" id="{C793F100-8BC8-1846-8269-3BA56863CE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964" t="26170" r="26512" b="27872"/>
          <a:stretch/>
        </p:blipFill>
        <p:spPr>
          <a:xfrm>
            <a:off x="12995741" y="251883"/>
            <a:ext cx="187113" cy="172721"/>
          </a:xfrm>
          <a:prstGeom prst="rect">
            <a:avLst/>
          </a:prstGeom>
        </p:spPr>
      </p:pic>
      <p:pic>
        <p:nvPicPr>
          <p:cNvPr id="16" name="Picture 15">
            <a:hlinkClick r:id="" action="ppaction://hlinkshowjump?jump=nextslide"/>
            <a:extLst>
              <a:ext uri="{FF2B5EF4-FFF2-40B4-BE49-F238E27FC236}">
                <a16:creationId xmlns:a16="http://schemas.microsoft.com/office/drawing/2014/main" id="{40BA7EEE-47B4-8041-A9EF-8D282811D84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386" t="25001" r="27090" b="27126"/>
          <a:stretch/>
        </p:blipFill>
        <p:spPr>
          <a:xfrm rot="10800000">
            <a:off x="13346219" y="255482"/>
            <a:ext cx="187113" cy="179917"/>
          </a:xfrm>
          <a:prstGeom prst="rect">
            <a:avLst/>
          </a:prstGeom>
        </p:spPr>
      </p:pic>
      <p:pic>
        <p:nvPicPr>
          <p:cNvPr id="17" name="Picture 16">
            <a:hlinkClick r:id="" action="ppaction://noaction"/>
            <a:extLst>
              <a:ext uri="{FF2B5EF4-FFF2-40B4-BE49-F238E27FC236}">
                <a16:creationId xmlns:a16="http://schemas.microsoft.com/office/drawing/2014/main" id="{2F07044F-B674-5A4F-BC1F-69B08648AC28}"/>
              </a:ext>
            </a:extLst>
          </p:cNvPr>
          <p:cNvPicPr>
            <a:picLocks noChangeAspect="1"/>
          </p:cNvPicPr>
          <p:nvPr userDrawn="1"/>
        </p:nvPicPr>
        <p:blipFill rotWithShape="1">
          <a:blip r:embed="rId3">
            <a:lum bright="-52000"/>
            <a:extLst>
              <a:ext uri="{28A0092B-C50C-407E-A947-70E740481C1C}">
                <a14:useLocalDpi xmlns:a14="http://schemas.microsoft.com/office/drawing/2010/main"/>
              </a:ext>
            </a:extLst>
          </a:blip>
          <a:srcRect l="26704" t="27166" r="23584" b="27862"/>
          <a:stretch/>
        </p:blipFill>
        <p:spPr>
          <a:xfrm>
            <a:off x="193107" y="406937"/>
            <a:ext cx="195724" cy="169016"/>
          </a:xfrm>
          <a:prstGeom prst="rect">
            <a:avLst/>
          </a:prstGeom>
        </p:spPr>
      </p:pic>
      <p:sp>
        <p:nvSpPr>
          <p:cNvPr id="3" name="Text Placeholder 2">
            <a:extLst>
              <a:ext uri="{FF2B5EF4-FFF2-40B4-BE49-F238E27FC236}">
                <a16:creationId xmlns:a16="http://schemas.microsoft.com/office/drawing/2014/main" id="{11DA54B9-32AD-6247-AFD8-8A5389E017E7}"/>
              </a:ext>
            </a:extLst>
          </p:cNvPr>
          <p:cNvSpPr>
            <a:spLocks noGrp="1"/>
          </p:cNvSpPr>
          <p:nvPr>
            <p:ph type="body" sz="quarter" idx="17"/>
          </p:nvPr>
        </p:nvSpPr>
        <p:spPr>
          <a:xfrm>
            <a:off x="465985" y="3222308"/>
            <a:ext cx="3067579" cy="3472392"/>
          </a:xfrm>
          <a:prstGeom prst="rect">
            <a:avLst/>
          </a:prstGeom>
        </p:spPr>
        <p:txBody>
          <a:bodyPr/>
          <a:lstStyle>
            <a:lvl1pPr marL="0" indent="0">
              <a:buNone/>
              <a:defRPr sz="1587" b="0" i="0">
                <a:solidFill>
                  <a:srgbClr val="0B1845"/>
                </a:solidFill>
                <a:latin typeface="Silka Medium" pitchFamily="2" charset="77"/>
              </a:defRPr>
            </a:lvl1pPr>
            <a:lvl2pPr marL="518145" indent="0">
              <a:buNone/>
              <a:defRPr sz="1587" b="0" i="0">
                <a:solidFill>
                  <a:srgbClr val="0B1845"/>
                </a:solidFill>
                <a:latin typeface="Silka Medium" pitchFamily="2" charset="77"/>
              </a:defRPr>
            </a:lvl2pPr>
            <a:lvl3pPr marL="1036290" indent="0">
              <a:buNone/>
              <a:defRPr sz="1587" b="0" i="0">
                <a:solidFill>
                  <a:srgbClr val="0B1845"/>
                </a:solidFill>
                <a:latin typeface="Silka Medium" pitchFamily="2" charset="77"/>
              </a:defRPr>
            </a:lvl3pPr>
            <a:lvl4pPr marL="1554434" indent="0">
              <a:buNone/>
              <a:defRPr sz="1587" b="0" i="0">
                <a:solidFill>
                  <a:srgbClr val="0B1845"/>
                </a:solidFill>
                <a:latin typeface="Silka Medium" pitchFamily="2" charset="77"/>
              </a:defRPr>
            </a:lvl4pPr>
            <a:lvl5pPr marL="2072579" indent="0">
              <a:buNone/>
              <a:defRPr sz="1587" b="0" i="0">
                <a:solidFill>
                  <a:srgbClr val="0B1845"/>
                </a:solidFill>
                <a:latin typeface="Silk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E6A1A978-5A74-2D46-88DC-4DA0F135D016}"/>
              </a:ext>
            </a:extLst>
          </p:cNvPr>
          <p:cNvGrpSpPr/>
          <p:nvPr userDrawn="1"/>
        </p:nvGrpSpPr>
        <p:grpSpPr>
          <a:xfrm>
            <a:off x="519871" y="0"/>
            <a:ext cx="3272868" cy="1061732"/>
            <a:chOff x="6598822" y="1801925"/>
            <a:chExt cx="4228065" cy="1371600"/>
          </a:xfrm>
        </p:grpSpPr>
        <p:pic>
          <p:nvPicPr>
            <p:cNvPr id="14" name="Picture 13">
              <a:extLst>
                <a:ext uri="{FF2B5EF4-FFF2-40B4-BE49-F238E27FC236}">
                  <a16:creationId xmlns:a16="http://schemas.microsoft.com/office/drawing/2014/main" id="{1B538E9E-34B0-A945-A1BE-BECC53CE2029}"/>
                </a:ext>
              </a:extLst>
            </p:cNvPr>
            <p:cNvPicPr>
              <a:picLocks noChangeAspect="1"/>
            </p:cNvPicPr>
            <p:nvPr/>
          </p:nvPicPr>
          <p:blipFill>
            <a:blip r:embed="rId4"/>
            <a:stretch>
              <a:fillRect/>
            </a:stretch>
          </p:blipFill>
          <p:spPr>
            <a:xfrm>
              <a:off x="7658441" y="1801925"/>
              <a:ext cx="3168446" cy="1371600"/>
            </a:xfrm>
            <a:prstGeom prst="rect">
              <a:avLst/>
            </a:prstGeom>
          </p:spPr>
        </p:pic>
        <p:pic>
          <p:nvPicPr>
            <p:cNvPr id="18" name="Picture 17">
              <a:extLst>
                <a:ext uri="{FF2B5EF4-FFF2-40B4-BE49-F238E27FC236}">
                  <a16:creationId xmlns:a16="http://schemas.microsoft.com/office/drawing/2014/main" id="{8E3856A5-4E27-7240-8D14-C1FEB23CEF30}"/>
                </a:ext>
              </a:extLst>
            </p:cNvPr>
            <p:cNvPicPr>
              <a:picLocks noChangeAspect="1"/>
            </p:cNvPicPr>
            <p:nvPr/>
          </p:nvPicPr>
          <p:blipFill>
            <a:blip r:embed="rId5"/>
            <a:stretch>
              <a:fillRect/>
            </a:stretch>
          </p:blipFill>
          <p:spPr>
            <a:xfrm>
              <a:off x="6598822" y="1961695"/>
              <a:ext cx="1096112" cy="914741"/>
            </a:xfrm>
            <a:prstGeom prst="rect">
              <a:avLst/>
            </a:prstGeom>
          </p:spPr>
        </p:pic>
      </p:grpSp>
    </p:spTree>
    <p:extLst>
      <p:ext uri="{BB962C8B-B14F-4D97-AF65-F5344CB8AC3E}">
        <p14:creationId xmlns:p14="http://schemas.microsoft.com/office/powerpoint/2010/main" val="2540892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er eq detail only MOBI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CC3D3-88A0-FD42-9D94-BF977AEA9DA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37076" y="-589920"/>
            <a:ext cx="10463476" cy="8600816"/>
          </a:xfrm>
          <a:prstGeom prst="rect">
            <a:avLst/>
          </a:prstGeom>
        </p:spPr>
      </p:pic>
      <p:sp>
        <p:nvSpPr>
          <p:cNvPr id="8" name="Picture Placeholder 7">
            <a:extLst>
              <a:ext uri="{FF2B5EF4-FFF2-40B4-BE49-F238E27FC236}">
                <a16:creationId xmlns:a16="http://schemas.microsoft.com/office/drawing/2014/main" id="{50749043-E34F-4147-ABEF-CC39B6B823FF}"/>
              </a:ext>
            </a:extLst>
          </p:cNvPr>
          <p:cNvSpPr>
            <a:spLocks noGrp="1"/>
          </p:cNvSpPr>
          <p:nvPr>
            <p:ph type="pic" sz="quarter" idx="14" hasCustomPrompt="1"/>
          </p:nvPr>
        </p:nvSpPr>
        <p:spPr>
          <a:xfrm>
            <a:off x="6555597" y="605490"/>
            <a:ext cx="3469926" cy="6159700"/>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9" name="Slide Number Placeholder 2">
            <a:extLst>
              <a:ext uri="{FF2B5EF4-FFF2-40B4-BE49-F238E27FC236}">
                <a16:creationId xmlns:a16="http://schemas.microsoft.com/office/drawing/2014/main" id="{C169B255-5BBB-C447-9053-B88AFAA8F2E1}"/>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10" name="Picture Placeholder 7">
            <a:extLst>
              <a:ext uri="{FF2B5EF4-FFF2-40B4-BE49-F238E27FC236}">
                <a16:creationId xmlns:a16="http://schemas.microsoft.com/office/drawing/2014/main" id="{35D0BC59-070C-8D48-99B0-0F8DC001A91E}"/>
              </a:ext>
            </a:extLst>
          </p:cNvPr>
          <p:cNvSpPr>
            <a:spLocks noGrp="1"/>
          </p:cNvSpPr>
          <p:nvPr>
            <p:ph type="pic" sz="quarter" idx="15" hasCustomPrompt="1"/>
          </p:nvPr>
        </p:nvSpPr>
        <p:spPr>
          <a:xfrm>
            <a:off x="399732" y="1386488"/>
            <a:ext cx="1182019" cy="1003441"/>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3" name="Text Placeholder 12">
            <a:extLst>
              <a:ext uri="{FF2B5EF4-FFF2-40B4-BE49-F238E27FC236}">
                <a16:creationId xmlns:a16="http://schemas.microsoft.com/office/drawing/2014/main" id="{06E00ED8-07FE-024F-BA39-A3646151E22B}"/>
              </a:ext>
            </a:extLst>
          </p:cNvPr>
          <p:cNvSpPr>
            <a:spLocks noGrp="1"/>
          </p:cNvSpPr>
          <p:nvPr>
            <p:ph type="body" sz="quarter" idx="16"/>
          </p:nvPr>
        </p:nvSpPr>
        <p:spPr>
          <a:xfrm>
            <a:off x="414269" y="2444237"/>
            <a:ext cx="2134326" cy="617115"/>
          </a:xfrm>
          <a:prstGeom prst="rect">
            <a:avLst/>
          </a:prstGeom>
        </p:spPr>
        <p:txBody>
          <a:bodyPr anchor="ctr"/>
          <a:lstStyle>
            <a:lvl1pPr marL="0" indent="0">
              <a:buNone/>
              <a:defRPr sz="2040" b="1" i="0">
                <a:solidFill>
                  <a:srgbClr val="0436FF"/>
                </a:solidFill>
                <a:latin typeface="Silka SemiBold" pitchFamily="2" charset="77"/>
              </a:defRPr>
            </a:lvl1pPr>
          </a:lstStyle>
          <a:p>
            <a:pPr lvl="0"/>
            <a:endParaRPr lang="en-US"/>
          </a:p>
        </p:txBody>
      </p:sp>
      <p:pic>
        <p:nvPicPr>
          <p:cNvPr id="15" name="Picture 14">
            <a:hlinkClick r:id="" action="ppaction://hlinkshowjump?jump=previousslide"/>
            <a:extLst>
              <a:ext uri="{FF2B5EF4-FFF2-40B4-BE49-F238E27FC236}">
                <a16:creationId xmlns:a16="http://schemas.microsoft.com/office/drawing/2014/main" id="{C793F100-8BC8-1846-8269-3BA56863CE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964" t="26170" r="26512" b="27872"/>
          <a:stretch/>
        </p:blipFill>
        <p:spPr>
          <a:xfrm>
            <a:off x="12995741" y="251883"/>
            <a:ext cx="187113" cy="172721"/>
          </a:xfrm>
          <a:prstGeom prst="rect">
            <a:avLst/>
          </a:prstGeom>
        </p:spPr>
      </p:pic>
      <p:pic>
        <p:nvPicPr>
          <p:cNvPr id="16" name="Picture 15">
            <a:hlinkClick r:id="" action="ppaction://hlinkshowjump?jump=nextslide"/>
            <a:extLst>
              <a:ext uri="{FF2B5EF4-FFF2-40B4-BE49-F238E27FC236}">
                <a16:creationId xmlns:a16="http://schemas.microsoft.com/office/drawing/2014/main" id="{40BA7EEE-47B4-8041-A9EF-8D282811D84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386" t="25001" r="27090" b="27126"/>
          <a:stretch/>
        </p:blipFill>
        <p:spPr>
          <a:xfrm rot="10800000">
            <a:off x="13346219" y="255482"/>
            <a:ext cx="187113" cy="179917"/>
          </a:xfrm>
          <a:prstGeom prst="rect">
            <a:avLst/>
          </a:prstGeom>
        </p:spPr>
      </p:pic>
      <p:pic>
        <p:nvPicPr>
          <p:cNvPr id="17" name="Picture 16">
            <a:hlinkClick r:id="" action="ppaction://noaction"/>
            <a:extLst>
              <a:ext uri="{FF2B5EF4-FFF2-40B4-BE49-F238E27FC236}">
                <a16:creationId xmlns:a16="http://schemas.microsoft.com/office/drawing/2014/main" id="{2F07044F-B674-5A4F-BC1F-69B08648AC28}"/>
              </a:ext>
            </a:extLst>
          </p:cNvPr>
          <p:cNvPicPr>
            <a:picLocks noChangeAspect="1"/>
          </p:cNvPicPr>
          <p:nvPr userDrawn="1"/>
        </p:nvPicPr>
        <p:blipFill rotWithShape="1">
          <a:blip r:embed="rId3">
            <a:lum bright="-52000"/>
            <a:extLst>
              <a:ext uri="{28A0092B-C50C-407E-A947-70E740481C1C}">
                <a14:useLocalDpi xmlns:a14="http://schemas.microsoft.com/office/drawing/2010/main"/>
              </a:ext>
            </a:extLst>
          </a:blip>
          <a:srcRect l="26704" t="27166" r="23584" b="27862"/>
          <a:stretch/>
        </p:blipFill>
        <p:spPr>
          <a:xfrm>
            <a:off x="193107" y="406937"/>
            <a:ext cx="195724" cy="169016"/>
          </a:xfrm>
          <a:prstGeom prst="rect">
            <a:avLst/>
          </a:prstGeom>
        </p:spPr>
      </p:pic>
      <p:sp>
        <p:nvSpPr>
          <p:cNvPr id="3" name="Text Placeholder 2">
            <a:extLst>
              <a:ext uri="{FF2B5EF4-FFF2-40B4-BE49-F238E27FC236}">
                <a16:creationId xmlns:a16="http://schemas.microsoft.com/office/drawing/2014/main" id="{11DA54B9-32AD-6247-AFD8-8A5389E017E7}"/>
              </a:ext>
            </a:extLst>
          </p:cNvPr>
          <p:cNvSpPr>
            <a:spLocks noGrp="1"/>
          </p:cNvSpPr>
          <p:nvPr>
            <p:ph type="body" sz="quarter" idx="17"/>
          </p:nvPr>
        </p:nvSpPr>
        <p:spPr>
          <a:xfrm>
            <a:off x="465985" y="3222308"/>
            <a:ext cx="3067579" cy="3472392"/>
          </a:xfrm>
          <a:prstGeom prst="rect">
            <a:avLst/>
          </a:prstGeom>
        </p:spPr>
        <p:txBody>
          <a:bodyPr/>
          <a:lstStyle>
            <a:lvl1pPr marL="0" indent="0">
              <a:buNone/>
              <a:defRPr sz="1587" b="0" i="0">
                <a:solidFill>
                  <a:srgbClr val="0B1845"/>
                </a:solidFill>
                <a:latin typeface="Silka Medium" pitchFamily="2" charset="77"/>
              </a:defRPr>
            </a:lvl1pPr>
            <a:lvl2pPr marL="518145" indent="0">
              <a:buNone/>
              <a:defRPr sz="1587" b="0" i="0">
                <a:solidFill>
                  <a:srgbClr val="0B1845"/>
                </a:solidFill>
                <a:latin typeface="Silka Medium" pitchFamily="2" charset="77"/>
              </a:defRPr>
            </a:lvl2pPr>
            <a:lvl3pPr marL="1036290" indent="0">
              <a:buNone/>
              <a:defRPr sz="1587" b="0" i="0">
                <a:solidFill>
                  <a:srgbClr val="0B1845"/>
                </a:solidFill>
                <a:latin typeface="Silka Medium" pitchFamily="2" charset="77"/>
              </a:defRPr>
            </a:lvl3pPr>
            <a:lvl4pPr marL="1554434" indent="0">
              <a:buNone/>
              <a:defRPr sz="1587" b="0" i="0">
                <a:solidFill>
                  <a:srgbClr val="0B1845"/>
                </a:solidFill>
                <a:latin typeface="Silka Medium" pitchFamily="2" charset="77"/>
              </a:defRPr>
            </a:lvl4pPr>
            <a:lvl5pPr marL="2072579" indent="0">
              <a:buNone/>
              <a:defRPr sz="1587" b="0" i="0">
                <a:solidFill>
                  <a:srgbClr val="0B1845"/>
                </a:solidFill>
                <a:latin typeface="Silk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E6A1A978-5A74-2D46-88DC-4DA0F135D016}"/>
              </a:ext>
            </a:extLst>
          </p:cNvPr>
          <p:cNvGrpSpPr/>
          <p:nvPr userDrawn="1"/>
        </p:nvGrpSpPr>
        <p:grpSpPr>
          <a:xfrm>
            <a:off x="519871" y="0"/>
            <a:ext cx="3272868" cy="1061732"/>
            <a:chOff x="6598822" y="1801925"/>
            <a:chExt cx="4228065" cy="1371600"/>
          </a:xfrm>
        </p:grpSpPr>
        <p:pic>
          <p:nvPicPr>
            <p:cNvPr id="14" name="Picture 13">
              <a:extLst>
                <a:ext uri="{FF2B5EF4-FFF2-40B4-BE49-F238E27FC236}">
                  <a16:creationId xmlns:a16="http://schemas.microsoft.com/office/drawing/2014/main" id="{1B538E9E-34B0-A945-A1BE-BECC53CE2029}"/>
                </a:ext>
              </a:extLst>
            </p:cNvPr>
            <p:cNvPicPr>
              <a:picLocks noChangeAspect="1"/>
            </p:cNvPicPr>
            <p:nvPr/>
          </p:nvPicPr>
          <p:blipFill>
            <a:blip r:embed="rId4"/>
            <a:stretch>
              <a:fillRect/>
            </a:stretch>
          </p:blipFill>
          <p:spPr>
            <a:xfrm>
              <a:off x="7658441" y="1801925"/>
              <a:ext cx="3168446" cy="1371600"/>
            </a:xfrm>
            <a:prstGeom prst="rect">
              <a:avLst/>
            </a:prstGeom>
          </p:spPr>
        </p:pic>
        <p:pic>
          <p:nvPicPr>
            <p:cNvPr id="18" name="Picture 17">
              <a:extLst>
                <a:ext uri="{FF2B5EF4-FFF2-40B4-BE49-F238E27FC236}">
                  <a16:creationId xmlns:a16="http://schemas.microsoft.com/office/drawing/2014/main" id="{8E3856A5-4E27-7240-8D14-C1FEB23CEF30}"/>
                </a:ext>
              </a:extLst>
            </p:cNvPr>
            <p:cNvPicPr>
              <a:picLocks noChangeAspect="1"/>
            </p:cNvPicPr>
            <p:nvPr/>
          </p:nvPicPr>
          <p:blipFill>
            <a:blip r:embed="rId5"/>
            <a:stretch>
              <a:fillRect/>
            </a:stretch>
          </p:blipFill>
          <p:spPr>
            <a:xfrm>
              <a:off x="6598822" y="1961695"/>
              <a:ext cx="1096112" cy="914741"/>
            </a:xfrm>
            <a:prstGeom prst="rect">
              <a:avLst/>
            </a:prstGeom>
          </p:spPr>
        </p:pic>
      </p:grpSp>
    </p:spTree>
    <p:extLst>
      <p:ext uri="{BB962C8B-B14F-4D97-AF65-F5344CB8AC3E}">
        <p14:creationId xmlns:p14="http://schemas.microsoft.com/office/powerpoint/2010/main" val="903978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agent eq detail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CC3D3-88A0-FD42-9D94-BF977AEA9DA0}"/>
              </a:ext>
            </a:extLst>
          </p:cNvPr>
          <p:cNvPicPr>
            <a:picLocks noChangeAspect="1"/>
          </p:cNvPicPr>
          <p:nvPr userDrawn="1"/>
        </p:nvPicPr>
        <p:blipFill>
          <a:blip r:embed="rId2"/>
          <a:stretch>
            <a:fillRect/>
          </a:stretch>
        </p:blipFill>
        <p:spPr>
          <a:xfrm>
            <a:off x="1134888" y="-578277"/>
            <a:ext cx="15290341" cy="8600817"/>
          </a:xfrm>
          <a:prstGeom prst="rect">
            <a:avLst/>
          </a:prstGeom>
        </p:spPr>
      </p:pic>
      <p:sp>
        <p:nvSpPr>
          <p:cNvPr id="8" name="Picture Placeholder 7">
            <a:extLst>
              <a:ext uri="{FF2B5EF4-FFF2-40B4-BE49-F238E27FC236}">
                <a16:creationId xmlns:a16="http://schemas.microsoft.com/office/drawing/2014/main" id="{50749043-E34F-4147-ABEF-CC39B6B823FF}"/>
              </a:ext>
            </a:extLst>
          </p:cNvPr>
          <p:cNvSpPr>
            <a:spLocks noGrp="1"/>
          </p:cNvSpPr>
          <p:nvPr>
            <p:ph type="pic" sz="quarter" idx="14" hasCustomPrompt="1"/>
          </p:nvPr>
        </p:nvSpPr>
        <p:spPr>
          <a:xfrm>
            <a:off x="4228510" y="1224684"/>
            <a:ext cx="8772696" cy="5162987"/>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9" name="Slide Number Placeholder 2">
            <a:extLst>
              <a:ext uri="{FF2B5EF4-FFF2-40B4-BE49-F238E27FC236}">
                <a16:creationId xmlns:a16="http://schemas.microsoft.com/office/drawing/2014/main" id="{C169B255-5BBB-C447-9053-B88AFAA8F2E1}"/>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10" name="Picture Placeholder 7">
            <a:extLst>
              <a:ext uri="{FF2B5EF4-FFF2-40B4-BE49-F238E27FC236}">
                <a16:creationId xmlns:a16="http://schemas.microsoft.com/office/drawing/2014/main" id="{35D0BC59-070C-8D48-99B0-0F8DC001A91E}"/>
              </a:ext>
            </a:extLst>
          </p:cNvPr>
          <p:cNvSpPr>
            <a:spLocks noGrp="1"/>
          </p:cNvSpPr>
          <p:nvPr>
            <p:ph type="pic" sz="quarter" idx="15" hasCustomPrompt="1"/>
          </p:nvPr>
        </p:nvSpPr>
        <p:spPr>
          <a:xfrm>
            <a:off x="399732" y="1386488"/>
            <a:ext cx="1182019" cy="1003441"/>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3" name="Text Placeholder 12">
            <a:extLst>
              <a:ext uri="{FF2B5EF4-FFF2-40B4-BE49-F238E27FC236}">
                <a16:creationId xmlns:a16="http://schemas.microsoft.com/office/drawing/2014/main" id="{06E00ED8-07FE-024F-BA39-A3646151E22B}"/>
              </a:ext>
            </a:extLst>
          </p:cNvPr>
          <p:cNvSpPr>
            <a:spLocks noGrp="1"/>
          </p:cNvSpPr>
          <p:nvPr>
            <p:ph type="body" sz="quarter" idx="16"/>
          </p:nvPr>
        </p:nvSpPr>
        <p:spPr>
          <a:xfrm>
            <a:off x="414269" y="2444237"/>
            <a:ext cx="2134326" cy="617115"/>
          </a:xfrm>
          <a:prstGeom prst="rect">
            <a:avLst/>
          </a:prstGeom>
        </p:spPr>
        <p:txBody>
          <a:bodyPr anchor="ctr"/>
          <a:lstStyle>
            <a:lvl1pPr marL="0" indent="0">
              <a:buNone/>
              <a:defRPr sz="2040" b="1" i="0">
                <a:solidFill>
                  <a:srgbClr val="FF0266"/>
                </a:solidFill>
                <a:latin typeface="Silka SemiBold" pitchFamily="2" charset="77"/>
              </a:defRPr>
            </a:lvl1pPr>
          </a:lstStyle>
          <a:p>
            <a:pPr lvl="0"/>
            <a:endParaRPr lang="en-US"/>
          </a:p>
        </p:txBody>
      </p:sp>
      <p:pic>
        <p:nvPicPr>
          <p:cNvPr id="15" name="Picture 14">
            <a:hlinkClick r:id="" action="ppaction://hlinkshowjump?jump=previousslide"/>
            <a:extLst>
              <a:ext uri="{FF2B5EF4-FFF2-40B4-BE49-F238E27FC236}">
                <a16:creationId xmlns:a16="http://schemas.microsoft.com/office/drawing/2014/main" id="{C793F100-8BC8-1846-8269-3BA56863CE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964" t="26170" r="26512" b="27872"/>
          <a:stretch/>
        </p:blipFill>
        <p:spPr>
          <a:xfrm>
            <a:off x="12995741" y="251883"/>
            <a:ext cx="187113" cy="172721"/>
          </a:xfrm>
          <a:prstGeom prst="rect">
            <a:avLst/>
          </a:prstGeom>
        </p:spPr>
      </p:pic>
      <p:pic>
        <p:nvPicPr>
          <p:cNvPr id="16" name="Picture 15">
            <a:hlinkClick r:id="" action="ppaction://hlinkshowjump?jump=nextslide"/>
            <a:extLst>
              <a:ext uri="{FF2B5EF4-FFF2-40B4-BE49-F238E27FC236}">
                <a16:creationId xmlns:a16="http://schemas.microsoft.com/office/drawing/2014/main" id="{40BA7EEE-47B4-8041-A9EF-8D282811D84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386" t="25001" r="27090" b="27126"/>
          <a:stretch/>
        </p:blipFill>
        <p:spPr>
          <a:xfrm rot="10800000">
            <a:off x="13346219" y="255482"/>
            <a:ext cx="187113" cy="179917"/>
          </a:xfrm>
          <a:prstGeom prst="rect">
            <a:avLst/>
          </a:prstGeom>
        </p:spPr>
      </p:pic>
      <p:pic>
        <p:nvPicPr>
          <p:cNvPr id="17" name="Picture 16">
            <a:hlinkClick r:id="" action="ppaction://noaction"/>
            <a:extLst>
              <a:ext uri="{FF2B5EF4-FFF2-40B4-BE49-F238E27FC236}">
                <a16:creationId xmlns:a16="http://schemas.microsoft.com/office/drawing/2014/main" id="{2F07044F-B674-5A4F-BC1F-69B08648AC28}"/>
              </a:ext>
            </a:extLst>
          </p:cNvPr>
          <p:cNvPicPr>
            <a:picLocks noChangeAspect="1"/>
          </p:cNvPicPr>
          <p:nvPr userDrawn="1"/>
        </p:nvPicPr>
        <p:blipFill rotWithShape="1">
          <a:blip r:embed="rId3">
            <a:lum bright="-52000"/>
            <a:extLst>
              <a:ext uri="{28A0092B-C50C-407E-A947-70E740481C1C}">
                <a14:useLocalDpi xmlns:a14="http://schemas.microsoft.com/office/drawing/2010/main"/>
              </a:ext>
            </a:extLst>
          </a:blip>
          <a:srcRect l="26704" t="27166" r="23584" b="27862"/>
          <a:stretch/>
        </p:blipFill>
        <p:spPr>
          <a:xfrm>
            <a:off x="193107" y="406937"/>
            <a:ext cx="195724" cy="169016"/>
          </a:xfrm>
          <a:prstGeom prst="rect">
            <a:avLst/>
          </a:prstGeom>
        </p:spPr>
      </p:pic>
      <p:sp>
        <p:nvSpPr>
          <p:cNvPr id="3" name="Text Placeholder 2">
            <a:extLst>
              <a:ext uri="{FF2B5EF4-FFF2-40B4-BE49-F238E27FC236}">
                <a16:creationId xmlns:a16="http://schemas.microsoft.com/office/drawing/2014/main" id="{11DA54B9-32AD-6247-AFD8-8A5389E017E7}"/>
              </a:ext>
            </a:extLst>
          </p:cNvPr>
          <p:cNvSpPr>
            <a:spLocks noGrp="1"/>
          </p:cNvSpPr>
          <p:nvPr>
            <p:ph type="body" sz="quarter" idx="17"/>
          </p:nvPr>
        </p:nvSpPr>
        <p:spPr>
          <a:xfrm>
            <a:off x="465985" y="3222308"/>
            <a:ext cx="3067579" cy="3472392"/>
          </a:xfrm>
          <a:prstGeom prst="rect">
            <a:avLst/>
          </a:prstGeom>
        </p:spPr>
        <p:txBody>
          <a:bodyPr/>
          <a:lstStyle>
            <a:lvl1pPr marL="0" indent="0">
              <a:buNone/>
              <a:defRPr sz="1587" b="0" i="0">
                <a:solidFill>
                  <a:srgbClr val="0B1845"/>
                </a:solidFill>
                <a:latin typeface="Silka Medium" pitchFamily="2" charset="77"/>
              </a:defRPr>
            </a:lvl1pPr>
            <a:lvl2pPr marL="518145" indent="0">
              <a:buNone/>
              <a:defRPr sz="1587" b="0" i="0">
                <a:solidFill>
                  <a:srgbClr val="0B1845"/>
                </a:solidFill>
                <a:latin typeface="Silka Medium" pitchFamily="2" charset="77"/>
              </a:defRPr>
            </a:lvl2pPr>
            <a:lvl3pPr marL="1036290" indent="0">
              <a:buNone/>
              <a:defRPr sz="1587" b="0" i="0">
                <a:solidFill>
                  <a:srgbClr val="0B1845"/>
                </a:solidFill>
                <a:latin typeface="Silka Medium" pitchFamily="2" charset="77"/>
              </a:defRPr>
            </a:lvl3pPr>
            <a:lvl4pPr marL="1554434" indent="0">
              <a:buNone/>
              <a:defRPr sz="1587" b="0" i="0">
                <a:solidFill>
                  <a:srgbClr val="0B1845"/>
                </a:solidFill>
                <a:latin typeface="Silka Medium" pitchFamily="2" charset="77"/>
              </a:defRPr>
            </a:lvl4pPr>
            <a:lvl5pPr marL="2072579" indent="0">
              <a:buNone/>
              <a:defRPr sz="1587" b="0" i="0">
                <a:solidFill>
                  <a:srgbClr val="0B1845"/>
                </a:solidFill>
                <a:latin typeface="Silk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82C32929-D9DE-5140-9A4A-B6E9F67331AF}"/>
              </a:ext>
            </a:extLst>
          </p:cNvPr>
          <p:cNvGrpSpPr/>
          <p:nvPr userDrawn="1"/>
        </p:nvGrpSpPr>
        <p:grpSpPr>
          <a:xfrm>
            <a:off x="341272" y="0"/>
            <a:ext cx="2836494" cy="1061732"/>
            <a:chOff x="6680708" y="3148149"/>
            <a:chExt cx="3664333" cy="1371600"/>
          </a:xfrm>
        </p:grpSpPr>
        <p:pic>
          <p:nvPicPr>
            <p:cNvPr id="14" name="Picture 13">
              <a:extLst>
                <a:ext uri="{FF2B5EF4-FFF2-40B4-BE49-F238E27FC236}">
                  <a16:creationId xmlns:a16="http://schemas.microsoft.com/office/drawing/2014/main" id="{F141ACD2-05C2-C54D-B3D7-001EDECD473D}"/>
                </a:ext>
              </a:extLst>
            </p:cNvPr>
            <p:cNvPicPr>
              <a:picLocks noChangeAspect="1"/>
            </p:cNvPicPr>
            <p:nvPr/>
          </p:nvPicPr>
          <p:blipFill>
            <a:blip r:embed="rId4"/>
            <a:stretch>
              <a:fillRect/>
            </a:stretch>
          </p:blipFill>
          <p:spPr>
            <a:xfrm>
              <a:off x="7492895" y="3148149"/>
              <a:ext cx="2852146" cy="1371600"/>
            </a:xfrm>
            <a:prstGeom prst="rect">
              <a:avLst/>
            </a:prstGeom>
          </p:spPr>
        </p:pic>
        <p:pic>
          <p:nvPicPr>
            <p:cNvPr id="18" name="Picture 17">
              <a:extLst>
                <a:ext uri="{FF2B5EF4-FFF2-40B4-BE49-F238E27FC236}">
                  <a16:creationId xmlns:a16="http://schemas.microsoft.com/office/drawing/2014/main" id="{A4B9A048-3C26-6947-A7FF-3A50C7A258C3}"/>
                </a:ext>
              </a:extLst>
            </p:cNvPr>
            <p:cNvPicPr>
              <a:picLocks noChangeAspect="1"/>
            </p:cNvPicPr>
            <p:nvPr/>
          </p:nvPicPr>
          <p:blipFill>
            <a:blip r:embed="rId5"/>
            <a:stretch>
              <a:fillRect/>
            </a:stretch>
          </p:blipFill>
          <p:spPr>
            <a:xfrm>
              <a:off x="6680708" y="3381062"/>
              <a:ext cx="1096112" cy="914741"/>
            </a:xfrm>
            <a:prstGeom prst="rect">
              <a:avLst/>
            </a:prstGeom>
          </p:spPr>
        </p:pic>
      </p:grpSp>
    </p:spTree>
    <p:extLst>
      <p:ext uri="{BB962C8B-B14F-4D97-AF65-F5344CB8AC3E}">
        <p14:creationId xmlns:p14="http://schemas.microsoft.com/office/powerpoint/2010/main" val="628224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Business  eq detail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CC3D3-88A0-FD42-9D94-BF977AEA9DA0}"/>
              </a:ext>
            </a:extLst>
          </p:cNvPr>
          <p:cNvPicPr>
            <a:picLocks noChangeAspect="1"/>
          </p:cNvPicPr>
          <p:nvPr userDrawn="1"/>
        </p:nvPicPr>
        <p:blipFill>
          <a:blip r:embed="rId2"/>
          <a:stretch>
            <a:fillRect/>
          </a:stretch>
        </p:blipFill>
        <p:spPr>
          <a:xfrm>
            <a:off x="1134888" y="-578277"/>
            <a:ext cx="15290341" cy="8600817"/>
          </a:xfrm>
          <a:prstGeom prst="rect">
            <a:avLst/>
          </a:prstGeom>
        </p:spPr>
      </p:pic>
      <p:sp>
        <p:nvSpPr>
          <p:cNvPr id="8" name="Picture Placeholder 7">
            <a:extLst>
              <a:ext uri="{FF2B5EF4-FFF2-40B4-BE49-F238E27FC236}">
                <a16:creationId xmlns:a16="http://schemas.microsoft.com/office/drawing/2014/main" id="{50749043-E34F-4147-ABEF-CC39B6B823FF}"/>
              </a:ext>
            </a:extLst>
          </p:cNvPr>
          <p:cNvSpPr>
            <a:spLocks noGrp="1"/>
          </p:cNvSpPr>
          <p:nvPr>
            <p:ph type="pic" sz="quarter" idx="14" hasCustomPrompt="1"/>
          </p:nvPr>
        </p:nvSpPr>
        <p:spPr>
          <a:xfrm>
            <a:off x="4228510" y="1224684"/>
            <a:ext cx="8772696" cy="5162987"/>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9" name="Slide Number Placeholder 2">
            <a:extLst>
              <a:ext uri="{FF2B5EF4-FFF2-40B4-BE49-F238E27FC236}">
                <a16:creationId xmlns:a16="http://schemas.microsoft.com/office/drawing/2014/main" id="{C169B255-5BBB-C447-9053-B88AFAA8F2E1}"/>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10" name="Picture Placeholder 7">
            <a:extLst>
              <a:ext uri="{FF2B5EF4-FFF2-40B4-BE49-F238E27FC236}">
                <a16:creationId xmlns:a16="http://schemas.microsoft.com/office/drawing/2014/main" id="{35D0BC59-070C-8D48-99B0-0F8DC001A91E}"/>
              </a:ext>
            </a:extLst>
          </p:cNvPr>
          <p:cNvSpPr>
            <a:spLocks noGrp="1"/>
          </p:cNvSpPr>
          <p:nvPr>
            <p:ph type="pic" sz="quarter" idx="15" hasCustomPrompt="1"/>
          </p:nvPr>
        </p:nvSpPr>
        <p:spPr>
          <a:xfrm>
            <a:off x="399732" y="1386488"/>
            <a:ext cx="1182019" cy="1003441"/>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3" name="Text Placeholder 12">
            <a:extLst>
              <a:ext uri="{FF2B5EF4-FFF2-40B4-BE49-F238E27FC236}">
                <a16:creationId xmlns:a16="http://schemas.microsoft.com/office/drawing/2014/main" id="{06E00ED8-07FE-024F-BA39-A3646151E22B}"/>
              </a:ext>
            </a:extLst>
          </p:cNvPr>
          <p:cNvSpPr>
            <a:spLocks noGrp="1"/>
          </p:cNvSpPr>
          <p:nvPr>
            <p:ph type="body" sz="quarter" idx="16"/>
          </p:nvPr>
        </p:nvSpPr>
        <p:spPr>
          <a:xfrm>
            <a:off x="414269" y="2444237"/>
            <a:ext cx="2134326" cy="617115"/>
          </a:xfrm>
          <a:prstGeom prst="rect">
            <a:avLst/>
          </a:prstGeom>
        </p:spPr>
        <p:txBody>
          <a:bodyPr anchor="ctr"/>
          <a:lstStyle>
            <a:lvl1pPr marL="0" indent="0">
              <a:buNone/>
              <a:defRPr sz="2040" b="1" i="0">
                <a:solidFill>
                  <a:schemeClr val="accent4"/>
                </a:solidFill>
                <a:latin typeface="Silka SemiBold" pitchFamily="2" charset="77"/>
              </a:defRPr>
            </a:lvl1pPr>
          </a:lstStyle>
          <a:p>
            <a:pPr lvl="0"/>
            <a:endParaRPr lang="en-US"/>
          </a:p>
        </p:txBody>
      </p:sp>
      <p:pic>
        <p:nvPicPr>
          <p:cNvPr id="15" name="Picture 14">
            <a:hlinkClick r:id="" action="ppaction://hlinkshowjump?jump=previousslide"/>
            <a:extLst>
              <a:ext uri="{FF2B5EF4-FFF2-40B4-BE49-F238E27FC236}">
                <a16:creationId xmlns:a16="http://schemas.microsoft.com/office/drawing/2014/main" id="{C793F100-8BC8-1846-8269-3BA56863CE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964" t="26170" r="26512" b="27872"/>
          <a:stretch/>
        </p:blipFill>
        <p:spPr>
          <a:xfrm>
            <a:off x="12995741" y="251883"/>
            <a:ext cx="187113" cy="172721"/>
          </a:xfrm>
          <a:prstGeom prst="rect">
            <a:avLst/>
          </a:prstGeom>
        </p:spPr>
      </p:pic>
      <p:pic>
        <p:nvPicPr>
          <p:cNvPr id="16" name="Picture 15">
            <a:hlinkClick r:id="" action="ppaction://hlinkshowjump?jump=nextslide"/>
            <a:extLst>
              <a:ext uri="{FF2B5EF4-FFF2-40B4-BE49-F238E27FC236}">
                <a16:creationId xmlns:a16="http://schemas.microsoft.com/office/drawing/2014/main" id="{40BA7EEE-47B4-8041-A9EF-8D282811D84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386" t="25001" r="27090" b="27126"/>
          <a:stretch/>
        </p:blipFill>
        <p:spPr>
          <a:xfrm rot="10800000">
            <a:off x="13346219" y="255482"/>
            <a:ext cx="187113" cy="179917"/>
          </a:xfrm>
          <a:prstGeom prst="rect">
            <a:avLst/>
          </a:prstGeom>
        </p:spPr>
      </p:pic>
      <p:pic>
        <p:nvPicPr>
          <p:cNvPr id="17" name="Picture 16">
            <a:hlinkClick r:id="" action="ppaction://noaction"/>
            <a:extLst>
              <a:ext uri="{FF2B5EF4-FFF2-40B4-BE49-F238E27FC236}">
                <a16:creationId xmlns:a16="http://schemas.microsoft.com/office/drawing/2014/main" id="{2F07044F-B674-5A4F-BC1F-69B08648AC28}"/>
              </a:ext>
            </a:extLst>
          </p:cNvPr>
          <p:cNvPicPr>
            <a:picLocks noChangeAspect="1"/>
          </p:cNvPicPr>
          <p:nvPr userDrawn="1"/>
        </p:nvPicPr>
        <p:blipFill rotWithShape="1">
          <a:blip r:embed="rId3">
            <a:lum bright="-52000"/>
            <a:extLst>
              <a:ext uri="{28A0092B-C50C-407E-A947-70E740481C1C}">
                <a14:useLocalDpi xmlns:a14="http://schemas.microsoft.com/office/drawing/2010/main"/>
              </a:ext>
            </a:extLst>
          </a:blip>
          <a:srcRect l="26704" t="27166" r="23584" b="27862"/>
          <a:stretch/>
        </p:blipFill>
        <p:spPr>
          <a:xfrm>
            <a:off x="193107" y="406937"/>
            <a:ext cx="195724" cy="169016"/>
          </a:xfrm>
          <a:prstGeom prst="rect">
            <a:avLst/>
          </a:prstGeom>
        </p:spPr>
      </p:pic>
      <p:sp>
        <p:nvSpPr>
          <p:cNvPr id="3" name="Text Placeholder 2">
            <a:extLst>
              <a:ext uri="{FF2B5EF4-FFF2-40B4-BE49-F238E27FC236}">
                <a16:creationId xmlns:a16="http://schemas.microsoft.com/office/drawing/2014/main" id="{11DA54B9-32AD-6247-AFD8-8A5389E017E7}"/>
              </a:ext>
            </a:extLst>
          </p:cNvPr>
          <p:cNvSpPr>
            <a:spLocks noGrp="1"/>
          </p:cNvSpPr>
          <p:nvPr>
            <p:ph type="body" sz="quarter" idx="17"/>
          </p:nvPr>
        </p:nvSpPr>
        <p:spPr>
          <a:xfrm>
            <a:off x="465985" y="3222308"/>
            <a:ext cx="3067579" cy="3472392"/>
          </a:xfrm>
          <a:prstGeom prst="rect">
            <a:avLst/>
          </a:prstGeom>
        </p:spPr>
        <p:txBody>
          <a:bodyPr/>
          <a:lstStyle>
            <a:lvl1pPr marL="0" indent="0">
              <a:buNone/>
              <a:defRPr sz="1587" b="0" i="0">
                <a:solidFill>
                  <a:srgbClr val="0B1845"/>
                </a:solidFill>
                <a:latin typeface="Silka Medium" pitchFamily="2" charset="77"/>
              </a:defRPr>
            </a:lvl1pPr>
            <a:lvl2pPr marL="518145" indent="0">
              <a:buNone/>
              <a:defRPr sz="1587" b="0" i="0">
                <a:solidFill>
                  <a:srgbClr val="0B1845"/>
                </a:solidFill>
                <a:latin typeface="Silka Medium" pitchFamily="2" charset="77"/>
              </a:defRPr>
            </a:lvl2pPr>
            <a:lvl3pPr marL="1036290" indent="0">
              <a:buNone/>
              <a:defRPr sz="1587" b="0" i="0">
                <a:solidFill>
                  <a:srgbClr val="0B1845"/>
                </a:solidFill>
                <a:latin typeface="Silka Medium" pitchFamily="2" charset="77"/>
              </a:defRPr>
            </a:lvl3pPr>
            <a:lvl4pPr marL="1554434" indent="0">
              <a:buNone/>
              <a:defRPr sz="1587" b="0" i="0">
                <a:solidFill>
                  <a:srgbClr val="0B1845"/>
                </a:solidFill>
                <a:latin typeface="Silka Medium" pitchFamily="2" charset="77"/>
              </a:defRPr>
            </a:lvl4pPr>
            <a:lvl5pPr marL="2072579" indent="0">
              <a:buNone/>
              <a:defRPr sz="1587" b="0" i="0">
                <a:solidFill>
                  <a:srgbClr val="0B1845"/>
                </a:solidFill>
                <a:latin typeface="Silk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2169E972-09FE-CA4E-87CA-2DB73A1E586E}"/>
              </a:ext>
            </a:extLst>
          </p:cNvPr>
          <p:cNvGrpSpPr/>
          <p:nvPr userDrawn="1"/>
        </p:nvGrpSpPr>
        <p:grpSpPr>
          <a:xfrm>
            <a:off x="590173" y="0"/>
            <a:ext cx="3375409" cy="1061732"/>
            <a:chOff x="6694450" y="4768056"/>
            <a:chExt cx="4360532" cy="1371600"/>
          </a:xfrm>
        </p:grpSpPr>
        <p:pic>
          <p:nvPicPr>
            <p:cNvPr id="14" name="Picture 13">
              <a:extLst>
                <a:ext uri="{FF2B5EF4-FFF2-40B4-BE49-F238E27FC236}">
                  <a16:creationId xmlns:a16="http://schemas.microsoft.com/office/drawing/2014/main" id="{FC7DA4F2-8A80-0B4E-80CD-9195EC4DF778}"/>
                </a:ext>
              </a:extLst>
            </p:cNvPr>
            <p:cNvPicPr>
              <a:picLocks noChangeAspect="1"/>
            </p:cNvPicPr>
            <p:nvPr/>
          </p:nvPicPr>
          <p:blipFill>
            <a:blip r:embed="rId4"/>
            <a:stretch>
              <a:fillRect/>
            </a:stretch>
          </p:blipFill>
          <p:spPr>
            <a:xfrm>
              <a:off x="7598665" y="4768056"/>
              <a:ext cx="3456317" cy="1371600"/>
            </a:xfrm>
            <a:prstGeom prst="rect">
              <a:avLst/>
            </a:prstGeom>
          </p:spPr>
        </p:pic>
        <p:pic>
          <p:nvPicPr>
            <p:cNvPr id="18" name="Picture 17">
              <a:extLst>
                <a:ext uri="{FF2B5EF4-FFF2-40B4-BE49-F238E27FC236}">
                  <a16:creationId xmlns:a16="http://schemas.microsoft.com/office/drawing/2014/main" id="{8DE75003-8784-3645-AC0E-852FEB1E1067}"/>
                </a:ext>
              </a:extLst>
            </p:cNvPr>
            <p:cNvPicPr>
              <a:picLocks noChangeAspect="1"/>
            </p:cNvPicPr>
            <p:nvPr/>
          </p:nvPicPr>
          <p:blipFill>
            <a:blip r:embed="rId5"/>
            <a:stretch>
              <a:fillRect/>
            </a:stretch>
          </p:blipFill>
          <p:spPr>
            <a:xfrm>
              <a:off x="6694450" y="4923259"/>
              <a:ext cx="1096112" cy="914741"/>
            </a:xfrm>
            <a:prstGeom prst="rect">
              <a:avLst/>
            </a:prstGeom>
          </p:spPr>
        </p:pic>
      </p:grpSp>
    </p:spTree>
    <p:extLst>
      <p:ext uri="{BB962C8B-B14F-4D97-AF65-F5344CB8AC3E}">
        <p14:creationId xmlns:p14="http://schemas.microsoft.com/office/powerpoint/2010/main" val="835116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inuos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CC3D3-88A0-FD42-9D94-BF977AEA9DA0}"/>
              </a:ext>
            </a:extLst>
          </p:cNvPr>
          <p:cNvPicPr>
            <a:picLocks noChangeAspect="1"/>
          </p:cNvPicPr>
          <p:nvPr userDrawn="1"/>
        </p:nvPicPr>
        <p:blipFill>
          <a:blip r:embed="rId2"/>
          <a:stretch>
            <a:fillRect/>
          </a:stretch>
        </p:blipFill>
        <p:spPr>
          <a:xfrm>
            <a:off x="1134888" y="-578277"/>
            <a:ext cx="15290341" cy="8600817"/>
          </a:xfrm>
          <a:prstGeom prst="rect">
            <a:avLst/>
          </a:prstGeom>
        </p:spPr>
      </p:pic>
      <p:sp>
        <p:nvSpPr>
          <p:cNvPr id="6" name="Title 1">
            <a:extLst>
              <a:ext uri="{FF2B5EF4-FFF2-40B4-BE49-F238E27FC236}">
                <a16:creationId xmlns:a16="http://schemas.microsoft.com/office/drawing/2014/main" id="{2A39F162-BE62-FD4A-AFE9-FDC913755092}"/>
              </a:ext>
            </a:extLst>
          </p:cNvPr>
          <p:cNvSpPr>
            <a:spLocks noGrp="1"/>
          </p:cNvSpPr>
          <p:nvPr>
            <p:ph type="ctrTitle" hasCustomPrompt="1"/>
          </p:nvPr>
        </p:nvSpPr>
        <p:spPr>
          <a:xfrm>
            <a:off x="476410" y="364669"/>
            <a:ext cx="3527059" cy="387898"/>
          </a:xfrm>
          <a:prstGeom prst="rect">
            <a:avLst/>
          </a:prstGeom>
        </p:spPr>
        <p:txBody>
          <a:bodyPr lIns="0" tIns="0" rIns="0" bIns="0" anchor="t" anchorCtr="0">
            <a:noAutofit/>
          </a:bodyPr>
          <a:lstStyle>
            <a:lvl1pPr algn="l">
              <a:defRPr sz="2040" b="1" i="0">
                <a:solidFill>
                  <a:schemeClr val="tx1"/>
                </a:solidFill>
                <a:latin typeface="Silka SemiBold" pitchFamily="2" charset="77"/>
              </a:defRPr>
            </a:lvl1pPr>
          </a:lstStyle>
          <a:p>
            <a:r>
              <a:rPr lang="en-US"/>
              <a:t>Click to edit page title style</a:t>
            </a:r>
          </a:p>
        </p:txBody>
      </p:sp>
      <p:sp>
        <p:nvSpPr>
          <p:cNvPr id="8" name="Picture Placeholder 7">
            <a:extLst>
              <a:ext uri="{FF2B5EF4-FFF2-40B4-BE49-F238E27FC236}">
                <a16:creationId xmlns:a16="http://schemas.microsoft.com/office/drawing/2014/main" id="{50749043-E34F-4147-ABEF-CC39B6B823FF}"/>
              </a:ext>
            </a:extLst>
          </p:cNvPr>
          <p:cNvSpPr>
            <a:spLocks noGrp="1"/>
          </p:cNvSpPr>
          <p:nvPr>
            <p:ph type="pic" sz="quarter" idx="14" hasCustomPrompt="1"/>
          </p:nvPr>
        </p:nvSpPr>
        <p:spPr>
          <a:xfrm>
            <a:off x="4228510" y="1224684"/>
            <a:ext cx="8772696" cy="5162987"/>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9" name="Slide Number Placeholder 2">
            <a:extLst>
              <a:ext uri="{FF2B5EF4-FFF2-40B4-BE49-F238E27FC236}">
                <a16:creationId xmlns:a16="http://schemas.microsoft.com/office/drawing/2014/main" id="{C169B255-5BBB-C447-9053-B88AFAA8F2E1}"/>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10" name="Picture Placeholder 7">
            <a:extLst>
              <a:ext uri="{FF2B5EF4-FFF2-40B4-BE49-F238E27FC236}">
                <a16:creationId xmlns:a16="http://schemas.microsoft.com/office/drawing/2014/main" id="{35D0BC59-070C-8D48-99B0-0F8DC001A91E}"/>
              </a:ext>
            </a:extLst>
          </p:cNvPr>
          <p:cNvSpPr>
            <a:spLocks noGrp="1"/>
          </p:cNvSpPr>
          <p:nvPr>
            <p:ph type="pic" sz="quarter" idx="15" hasCustomPrompt="1"/>
          </p:nvPr>
        </p:nvSpPr>
        <p:spPr>
          <a:xfrm>
            <a:off x="399732" y="1386488"/>
            <a:ext cx="1182019" cy="1003441"/>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Icon</a:t>
            </a:r>
          </a:p>
        </p:txBody>
      </p:sp>
      <p:sp>
        <p:nvSpPr>
          <p:cNvPr id="13" name="Text Placeholder 12">
            <a:extLst>
              <a:ext uri="{FF2B5EF4-FFF2-40B4-BE49-F238E27FC236}">
                <a16:creationId xmlns:a16="http://schemas.microsoft.com/office/drawing/2014/main" id="{06E00ED8-07FE-024F-BA39-A3646151E22B}"/>
              </a:ext>
            </a:extLst>
          </p:cNvPr>
          <p:cNvSpPr>
            <a:spLocks noGrp="1"/>
          </p:cNvSpPr>
          <p:nvPr>
            <p:ph type="body" sz="quarter" idx="16"/>
          </p:nvPr>
        </p:nvSpPr>
        <p:spPr>
          <a:xfrm>
            <a:off x="414269" y="2444237"/>
            <a:ext cx="2134326" cy="617115"/>
          </a:xfrm>
          <a:prstGeom prst="rect">
            <a:avLst/>
          </a:prstGeom>
        </p:spPr>
        <p:txBody>
          <a:bodyPr anchor="ctr"/>
          <a:lstStyle>
            <a:lvl1pPr marL="0" indent="0">
              <a:buNone/>
              <a:defRPr sz="2040" b="1" i="0">
                <a:solidFill>
                  <a:schemeClr val="tx1"/>
                </a:solidFill>
                <a:latin typeface="Silka SemiBold" pitchFamily="2" charset="77"/>
              </a:defRPr>
            </a:lvl1pPr>
          </a:lstStyle>
          <a:p>
            <a:pPr lvl="0"/>
            <a:endParaRPr lang="en-US"/>
          </a:p>
        </p:txBody>
      </p:sp>
      <p:pic>
        <p:nvPicPr>
          <p:cNvPr id="15" name="Picture 14">
            <a:hlinkClick r:id="" action="ppaction://hlinkshowjump?jump=previousslide"/>
            <a:extLst>
              <a:ext uri="{FF2B5EF4-FFF2-40B4-BE49-F238E27FC236}">
                <a16:creationId xmlns:a16="http://schemas.microsoft.com/office/drawing/2014/main" id="{C793F100-8BC8-1846-8269-3BA56863CE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964" t="26170" r="26512" b="27872"/>
          <a:stretch/>
        </p:blipFill>
        <p:spPr>
          <a:xfrm>
            <a:off x="12995741" y="251883"/>
            <a:ext cx="187113" cy="172721"/>
          </a:xfrm>
          <a:prstGeom prst="rect">
            <a:avLst/>
          </a:prstGeom>
        </p:spPr>
      </p:pic>
      <p:pic>
        <p:nvPicPr>
          <p:cNvPr id="16" name="Picture 15">
            <a:hlinkClick r:id="" action="ppaction://hlinkshowjump?jump=nextslide"/>
            <a:extLst>
              <a:ext uri="{FF2B5EF4-FFF2-40B4-BE49-F238E27FC236}">
                <a16:creationId xmlns:a16="http://schemas.microsoft.com/office/drawing/2014/main" id="{40BA7EEE-47B4-8041-A9EF-8D282811D84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5386" t="25001" r="27090" b="27126"/>
          <a:stretch/>
        </p:blipFill>
        <p:spPr>
          <a:xfrm rot="10800000">
            <a:off x="13346219" y="255482"/>
            <a:ext cx="187113" cy="179917"/>
          </a:xfrm>
          <a:prstGeom prst="rect">
            <a:avLst/>
          </a:prstGeom>
        </p:spPr>
      </p:pic>
      <p:pic>
        <p:nvPicPr>
          <p:cNvPr id="17" name="Picture 16">
            <a:hlinkClick r:id="" action="ppaction://noaction"/>
            <a:extLst>
              <a:ext uri="{FF2B5EF4-FFF2-40B4-BE49-F238E27FC236}">
                <a16:creationId xmlns:a16="http://schemas.microsoft.com/office/drawing/2014/main" id="{2F07044F-B674-5A4F-BC1F-69B08648AC28}"/>
              </a:ext>
            </a:extLst>
          </p:cNvPr>
          <p:cNvPicPr>
            <a:picLocks noChangeAspect="1"/>
          </p:cNvPicPr>
          <p:nvPr userDrawn="1"/>
        </p:nvPicPr>
        <p:blipFill rotWithShape="1">
          <a:blip r:embed="rId3">
            <a:lum bright="-52000"/>
            <a:extLst>
              <a:ext uri="{28A0092B-C50C-407E-A947-70E740481C1C}">
                <a14:useLocalDpi xmlns:a14="http://schemas.microsoft.com/office/drawing/2010/main"/>
              </a:ext>
            </a:extLst>
          </a:blip>
          <a:srcRect l="26704" t="27166" r="23584" b="27862"/>
          <a:stretch/>
        </p:blipFill>
        <p:spPr>
          <a:xfrm>
            <a:off x="193107" y="406937"/>
            <a:ext cx="195724" cy="169016"/>
          </a:xfrm>
          <a:prstGeom prst="rect">
            <a:avLst/>
          </a:prstGeom>
        </p:spPr>
      </p:pic>
      <p:sp>
        <p:nvSpPr>
          <p:cNvPr id="3" name="Text Placeholder 2">
            <a:extLst>
              <a:ext uri="{FF2B5EF4-FFF2-40B4-BE49-F238E27FC236}">
                <a16:creationId xmlns:a16="http://schemas.microsoft.com/office/drawing/2014/main" id="{11DA54B9-32AD-6247-AFD8-8A5389E017E7}"/>
              </a:ext>
            </a:extLst>
          </p:cNvPr>
          <p:cNvSpPr>
            <a:spLocks noGrp="1"/>
          </p:cNvSpPr>
          <p:nvPr>
            <p:ph type="body" sz="quarter" idx="17"/>
          </p:nvPr>
        </p:nvSpPr>
        <p:spPr>
          <a:xfrm>
            <a:off x="465985" y="3222308"/>
            <a:ext cx="3067579" cy="3472392"/>
          </a:xfrm>
          <a:prstGeom prst="rect">
            <a:avLst/>
          </a:prstGeom>
        </p:spPr>
        <p:txBody>
          <a:bodyPr/>
          <a:lstStyle>
            <a:lvl1pPr marL="0" indent="0">
              <a:buNone/>
              <a:defRPr sz="1587" b="0" i="0">
                <a:solidFill>
                  <a:srgbClr val="0B1845"/>
                </a:solidFill>
                <a:latin typeface="Silka Medium" pitchFamily="2" charset="77"/>
              </a:defRPr>
            </a:lvl1pPr>
            <a:lvl2pPr marL="518145" indent="0">
              <a:buNone/>
              <a:defRPr sz="1587" b="0" i="0">
                <a:solidFill>
                  <a:srgbClr val="0B1845"/>
                </a:solidFill>
                <a:latin typeface="Silka Medium" pitchFamily="2" charset="77"/>
              </a:defRPr>
            </a:lvl2pPr>
            <a:lvl3pPr marL="1036290" indent="0">
              <a:buNone/>
              <a:defRPr sz="1587" b="0" i="0">
                <a:solidFill>
                  <a:srgbClr val="0B1845"/>
                </a:solidFill>
                <a:latin typeface="Silka Medium" pitchFamily="2" charset="77"/>
              </a:defRPr>
            </a:lvl3pPr>
            <a:lvl4pPr marL="1554434" indent="0">
              <a:buNone/>
              <a:defRPr sz="1587" b="0" i="0">
                <a:solidFill>
                  <a:srgbClr val="0B1845"/>
                </a:solidFill>
                <a:latin typeface="Silka Medium" pitchFamily="2" charset="77"/>
              </a:defRPr>
            </a:lvl4pPr>
            <a:lvl5pPr marL="2072579" indent="0">
              <a:buNone/>
              <a:defRPr sz="1587" b="0" i="0">
                <a:solidFill>
                  <a:srgbClr val="0B1845"/>
                </a:solidFill>
                <a:latin typeface="Silk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307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0563" y="2057400"/>
            <a:ext cx="9952037" cy="685800"/>
          </a:xfrm>
          <a:prstGeom prst="rect">
            <a:avLst/>
          </a:prstGeom>
        </p:spPr>
        <p:txBody>
          <a:bodyPr lIns="0" tIns="0" rIns="0" bIns="0"/>
          <a:lstStyle>
            <a:lvl1pPr algn="l">
              <a:defRPr>
                <a:solidFill>
                  <a:schemeClr val="bg1"/>
                </a:solidFill>
                <a:latin typeface="Calibri Light"/>
              </a:defRPr>
            </a:lvl1pPr>
          </a:lstStyle>
          <a:p>
            <a:r>
              <a:rPr lang="en-GB"/>
              <a:t>Click to edit Master title style</a:t>
            </a:r>
            <a:endParaRPr lang="en-US"/>
          </a:p>
        </p:txBody>
      </p:sp>
      <p:sp>
        <p:nvSpPr>
          <p:cNvPr id="11" name="Text Placeholder 10"/>
          <p:cNvSpPr>
            <a:spLocks noGrp="1"/>
          </p:cNvSpPr>
          <p:nvPr>
            <p:ph type="body" sz="quarter" idx="10" hasCustomPrompt="1"/>
          </p:nvPr>
        </p:nvSpPr>
        <p:spPr>
          <a:xfrm>
            <a:off x="690563" y="2819400"/>
            <a:ext cx="9952037" cy="457200"/>
          </a:xfrm>
          <a:prstGeom prst="rect">
            <a:avLst/>
          </a:prstGeom>
        </p:spPr>
        <p:txBody>
          <a:bodyPr vert="horz" lIns="0" tIns="0" rIns="0" bIns="0"/>
          <a:lstStyle>
            <a:lvl1pPr marL="0" indent="0">
              <a:buFontTx/>
              <a:buNone/>
              <a:defRPr sz="2000" baseline="0">
                <a:solidFill>
                  <a:schemeClr val="bg1"/>
                </a:solidFill>
                <a:latin typeface="Calibri Light"/>
              </a:defRPr>
            </a:lvl1pPr>
          </a:lstStyle>
          <a:p>
            <a:pPr lvl="0"/>
            <a:r>
              <a:rPr lang="en-GB"/>
              <a:t>Click to edit Master title style</a:t>
            </a:r>
            <a:endParaRPr lang="en-US"/>
          </a:p>
        </p:txBody>
      </p:sp>
    </p:spTree>
    <p:extLst>
      <p:ext uri="{BB962C8B-B14F-4D97-AF65-F5344CB8AC3E}">
        <p14:creationId xmlns:p14="http://schemas.microsoft.com/office/powerpoint/2010/main" val="3599165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s –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731494" y="1496397"/>
            <a:ext cx="5495992" cy="660686"/>
          </a:xfrm>
          <a:prstGeom prst="rect">
            <a:avLst/>
          </a:prstGeom>
        </p:spPr>
        <p:txBody>
          <a:bodyPr>
            <a:normAutofit/>
          </a:bodyPr>
          <a:lstStyle>
            <a:lvl1pPr marL="51814" indent="0">
              <a:lnSpc>
                <a:spcPct val="122000"/>
              </a:lnSpc>
              <a:buNone/>
              <a:defRPr sz="1813" b="0" i="0">
                <a:solidFill>
                  <a:srgbClr val="0B1845"/>
                </a:solidFill>
                <a:latin typeface="Silka SemiBold" pitchFamily="2" charset="77"/>
                <a:cs typeface="Arial Black" panose="020B0604020202020204" pitchFamily="34" charset="0"/>
              </a:defRPr>
            </a:lvl1pPr>
            <a:lvl2pPr marL="518145" indent="-207258">
              <a:lnSpc>
                <a:spcPct val="122000"/>
              </a:lnSpc>
              <a:defRPr sz="2720" b="0" i="0">
                <a:latin typeface="Calibri Light" panose="020F0302020204030204" pitchFamily="34" charset="0"/>
                <a:cs typeface="Calibri Light" panose="020F0302020204030204" pitchFamily="34" charset="0"/>
              </a:defRPr>
            </a:lvl2pPr>
            <a:lvl3pPr marL="777217" indent="-207258">
              <a:lnSpc>
                <a:spcPct val="122000"/>
              </a:lnSpc>
              <a:defRPr sz="2720" b="0" i="0">
                <a:latin typeface="Calibri Light" panose="020F0302020204030204" pitchFamily="34" charset="0"/>
                <a:cs typeface="Calibri Light" panose="020F0302020204030204" pitchFamily="34" charset="0"/>
              </a:defRPr>
            </a:lvl3pPr>
            <a:lvl4pPr marL="1036290" indent="-207258">
              <a:lnSpc>
                <a:spcPct val="122000"/>
              </a:lnSpc>
              <a:defRPr sz="2720" b="0" i="0">
                <a:latin typeface="Calibri Light" panose="020F0302020204030204" pitchFamily="34" charset="0"/>
                <a:cs typeface="Calibri Light" panose="020F0302020204030204" pitchFamily="34" charset="0"/>
              </a:defRPr>
            </a:lvl4pPr>
            <a:lvl5pPr marL="1295362" indent="-207258">
              <a:lnSpc>
                <a:spcPct val="122000"/>
              </a:lnSpc>
              <a:defRPr sz="2720" b="0" i="0">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5" name="Text Placeholder 5"/>
          <p:cNvSpPr>
            <a:spLocks noGrp="1"/>
          </p:cNvSpPr>
          <p:nvPr>
            <p:ph type="body" sz="quarter" idx="16"/>
          </p:nvPr>
        </p:nvSpPr>
        <p:spPr>
          <a:xfrm>
            <a:off x="7665272" y="1496397"/>
            <a:ext cx="5495992" cy="660686"/>
          </a:xfrm>
          <a:prstGeom prst="rect">
            <a:avLst/>
          </a:prstGeom>
        </p:spPr>
        <p:txBody>
          <a:bodyPr>
            <a:normAutofit/>
          </a:bodyPr>
          <a:lstStyle>
            <a:lvl1pPr marL="51814" indent="0">
              <a:lnSpc>
                <a:spcPct val="122000"/>
              </a:lnSpc>
              <a:buNone/>
              <a:defRPr sz="1813" b="0" i="0">
                <a:solidFill>
                  <a:srgbClr val="0B1845"/>
                </a:solidFill>
                <a:latin typeface="Silka SemiBold" pitchFamily="2" charset="77"/>
                <a:cs typeface="Arial Black" panose="020B0604020202020204" pitchFamily="34" charset="0"/>
              </a:defRPr>
            </a:lvl1pPr>
            <a:lvl2pPr marL="518145" indent="-207258">
              <a:lnSpc>
                <a:spcPct val="122000"/>
              </a:lnSpc>
              <a:defRPr sz="2720" b="0" i="0">
                <a:latin typeface="Calibri Light" panose="020F0302020204030204" pitchFamily="34" charset="0"/>
                <a:cs typeface="Calibri Light" panose="020F0302020204030204" pitchFamily="34" charset="0"/>
              </a:defRPr>
            </a:lvl2pPr>
            <a:lvl3pPr marL="777217" indent="-207258">
              <a:lnSpc>
                <a:spcPct val="122000"/>
              </a:lnSpc>
              <a:defRPr sz="2720" b="0" i="0">
                <a:latin typeface="Calibri Light" panose="020F0302020204030204" pitchFamily="34" charset="0"/>
                <a:cs typeface="Calibri Light" panose="020F0302020204030204" pitchFamily="34" charset="0"/>
              </a:defRPr>
            </a:lvl3pPr>
            <a:lvl4pPr marL="1036290" indent="-207258">
              <a:lnSpc>
                <a:spcPct val="122000"/>
              </a:lnSpc>
              <a:defRPr sz="2720" b="0" i="0">
                <a:latin typeface="Calibri Light" panose="020F0302020204030204" pitchFamily="34" charset="0"/>
                <a:cs typeface="Calibri Light" panose="020F0302020204030204" pitchFamily="34" charset="0"/>
              </a:defRPr>
            </a:lvl4pPr>
            <a:lvl5pPr marL="1295362" indent="-207258">
              <a:lnSpc>
                <a:spcPct val="122000"/>
              </a:lnSpc>
              <a:defRPr sz="2720" b="0" i="0">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1" name="Text Placeholder 5">
            <a:extLst>
              <a:ext uri="{FF2B5EF4-FFF2-40B4-BE49-F238E27FC236}">
                <a16:creationId xmlns:a16="http://schemas.microsoft.com/office/drawing/2014/main" id="{B9E893BA-129B-7A44-8B13-5A6B9A56D6AD}"/>
              </a:ext>
            </a:extLst>
          </p:cNvPr>
          <p:cNvSpPr>
            <a:spLocks noGrp="1"/>
          </p:cNvSpPr>
          <p:nvPr>
            <p:ph type="body" sz="quarter" idx="17"/>
          </p:nvPr>
        </p:nvSpPr>
        <p:spPr>
          <a:xfrm>
            <a:off x="731494" y="2243395"/>
            <a:ext cx="5495992" cy="4500195"/>
          </a:xfrm>
          <a:prstGeom prst="rect">
            <a:avLst/>
          </a:prstGeom>
        </p:spPr>
        <p:txBody>
          <a:bodyPr>
            <a:normAutofit/>
          </a:bodyPr>
          <a:lstStyle>
            <a:lvl1pPr marL="51814" indent="0">
              <a:lnSpc>
                <a:spcPct val="122000"/>
              </a:lnSpc>
              <a:buNone/>
              <a:defRPr sz="1360" b="0" i="0">
                <a:solidFill>
                  <a:srgbClr val="0B1845"/>
                </a:solidFill>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Click to edit Master text styles</a:t>
            </a:r>
          </a:p>
        </p:txBody>
      </p:sp>
      <p:sp>
        <p:nvSpPr>
          <p:cNvPr id="12" name="Text Placeholder 5">
            <a:extLst>
              <a:ext uri="{FF2B5EF4-FFF2-40B4-BE49-F238E27FC236}">
                <a16:creationId xmlns:a16="http://schemas.microsoft.com/office/drawing/2014/main" id="{E286CA6A-71BA-084D-BA7C-763CC60D12AF}"/>
              </a:ext>
            </a:extLst>
          </p:cNvPr>
          <p:cNvSpPr>
            <a:spLocks noGrp="1"/>
          </p:cNvSpPr>
          <p:nvPr>
            <p:ph type="body" sz="quarter" idx="18"/>
          </p:nvPr>
        </p:nvSpPr>
        <p:spPr>
          <a:xfrm>
            <a:off x="7665272" y="2243395"/>
            <a:ext cx="5495992" cy="4500195"/>
          </a:xfrm>
          <a:prstGeom prst="rect">
            <a:avLst/>
          </a:prstGeom>
        </p:spPr>
        <p:txBody>
          <a:bodyPr>
            <a:normAutofit/>
          </a:bodyPr>
          <a:lstStyle>
            <a:lvl1pPr marL="51814" indent="0">
              <a:lnSpc>
                <a:spcPct val="122000"/>
              </a:lnSpc>
              <a:buNone/>
              <a:defRPr sz="1360" b="0" i="0">
                <a:solidFill>
                  <a:srgbClr val="0B1845"/>
                </a:solidFill>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F8D9F204-AFDD-D64A-A552-A0BC33C2EDA6}"/>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13" name="Slide Number Placeholder 2">
            <a:extLst>
              <a:ext uri="{FF2B5EF4-FFF2-40B4-BE49-F238E27FC236}">
                <a16:creationId xmlns:a16="http://schemas.microsoft.com/office/drawing/2014/main" id="{CD2DF10D-121E-2946-B9A0-45D590A7D61A}"/>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355862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lumns – 1">
    <p:bg>
      <p:bgPr>
        <a:solidFill>
          <a:schemeClr val="bg1"/>
        </a:solidFill>
        <a:effectLst/>
      </p:bgPr>
    </p:bg>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CD2DF10D-121E-2946-B9A0-45D590A7D61A}"/>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9" name="Picture Placeholder 7">
            <a:extLst>
              <a:ext uri="{FF2B5EF4-FFF2-40B4-BE49-F238E27FC236}">
                <a16:creationId xmlns:a16="http://schemas.microsoft.com/office/drawing/2014/main" id="{C52F776B-25BD-3340-85F4-7EF339B879AC}"/>
              </a:ext>
            </a:extLst>
          </p:cNvPr>
          <p:cNvSpPr>
            <a:spLocks noGrp="1"/>
          </p:cNvSpPr>
          <p:nvPr>
            <p:ph type="pic" sz="quarter" idx="14" hasCustomPrompt="1"/>
          </p:nvPr>
        </p:nvSpPr>
        <p:spPr>
          <a:xfrm>
            <a:off x="4831739" y="4129812"/>
            <a:ext cx="4216725" cy="2938427"/>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10" name="Picture Placeholder 7">
            <a:extLst>
              <a:ext uri="{FF2B5EF4-FFF2-40B4-BE49-F238E27FC236}">
                <a16:creationId xmlns:a16="http://schemas.microsoft.com/office/drawing/2014/main" id="{2026B2F9-DBC9-864B-9DAF-2E2255ACD7FA}"/>
              </a:ext>
            </a:extLst>
          </p:cNvPr>
          <p:cNvSpPr>
            <a:spLocks noGrp="1"/>
          </p:cNvSpPr>
          <p:nvPr>
            <p:ph type="pic" sz="quarter" idx="17" hasCustomPrompt="1"/>
          </p:nvPr>
        </p:nvSpPr>
        <p:spPr>
          <a:xfrm>
            <a:off x="323529" y="4114346"/>
            <a:ext cx="4177504" cy="2953894"/>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14" name="Picture Placeholder 7">
            <a:extLst>
              <a:ext uri="{FF2B5EF4-FFF2-40B4-BE49-F238E27FC236}">
                <a16:creationId xmlns:a16="http://schemas.microsoft.com/office/drawing/2014/main" id="{EBBE5C98-EA90-414B-A83D-E4EF19E43C22}"/>
              </a:ext>
            </a:extLst>
          </p:cNvPr>
          <p:cNvSpPr>
            <a:spLocks noGrp="1"/>
          </p:cNvSpPr>
          <p:nvPr>
            <p:ph type="pic" sz="quarter" idx="18" hasCustomPrompt="1"/>
          </p:nvPr>
        </p:nvSpPr>
        <p:spPr>
          <a:xfrm>
            <a:off x="9293370" y="4114346"/>
            <a:ext cx="4147857" cy="2969753"/>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Tree>
    <p:extLst>
      <p:ext uri="{BB962C8B-B14F-4D97-AF65-F5344CB8AC3E}">
        <p14:creationId xmlns:p14="http://schemas.microsoft.com/office/powerpoint/2010/main" val="3586095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s – 2">
    <p:bg>
      <p:bgPr>
        <a:solidFill>
          <a:schemeClr val="bg1"/>
        </a:solidFill>
        <a:effectLst/>
      </p:bgPr>
    </p:bg>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6F7F0587-D331-7841-80C9-0DC07B732A17}"/>
              </a:ext>
            </a:extLst>
          </p:cNvPr>
          <p:cNvSpPr>
            <a:spLocks noGrp="1"/>
          </p:cNvSpPr>
          <p:nvPr>
            <p:ph type="body" sz="quarter" idx="17"/>
          </p:nvPr>
        </p:nvSpPr>
        <p:spPr>
          <a:xfrm>
            <a:off x="731494" y="1706662"/>
            <a:ext cx="5495992" cy="5036180"/>
          </a:xfrm>
          <a:prstGeom prst="rect">
            <a:avLst/>
          </a:prstGeom>
        </p:spPr>
        <p:txBody>
          <a:bodyPr>
            <a:normAutofit/>
          </a:bodyPr>
          <a:lstStyle>
            <a:lvl1pPr marL="51814" indent="0">
              <a:lnSpc>
                <a:spcPct val="122000"/>
              </a:lnSpc>
              <a:buNone/>
              <a:defRPr sz="1813" b="1" i="0">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Click to edit Master text styles</a:t>
            </a:r>
          </a:p>
        </p:txBody>
      </p:sp>
      <p:sp>
        <p:nvSpPr>
          <p:cNvPr id="18" name="Text Placeholder 5">
            <a:extLst>
              <a:ext uri="{FF2B5EF4-FFF2-40B4-BE49-F238E27FC236}">
                <a16:creationId xmlns:a16="http://schemas.microsoft.com/office/drawing/2014/main" id="{BFBAD851-2AAE-0C4E-A095-55627C439457}"/>
              </a:ext>
            </a:extLst>
          </p:cNvPr>
          <p:cNvSpPr>
            <a:spLocks noGrp="1"/>
          </p:cNvSpPr>
          <p:nvPr>
            <p:ph type="body" sz="quarter" idx="18"/>
          </p:nvPr>
        </p:nvSpPr>
        <p:spPr>
          <a:xfrm>
            <a:off x="7665272" y="1706662"/>
            <a:ext cx="5495992" cy="5036180"/>
          </a:xfrm>
          <a:prstGeom prst="rect">
            <a:avLst/>
          </a:prstGeom>
        </p:spPr>
        <p:txBody>
          <a:bodyPr>
            <a:normAutofit/>
          </a:bodyPr>
          <a:lstStyle>
            <a:lvl1pPr marL="51814" marR="0" indent="0" algn="l" defTabSz="1036290" rtl="0" eaLnBrk="1" fontAlgn="auto" latinLnBrk="0" hangingPunct="1">
              <a:lnSpc>
                <a:spcPct val="122000"/>
              </a:lnSpc>
              <a:spcBef>
                <a:spcPts val="1133"/>
              </a:spcBef>
              <a:spcAft>
                <a:spcPts val="0"/>
              </a:spcAft>
              <a:buClrTx/>
              <a:buSzTx/>
              <a:buFont typeface="Arial"/>
              <a:buNone/>
              <a:tabLst/>
              <a:defRPr sz="1813" b="1" i="0">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marL="51814" marR="0" lvl="0" indent="0" algn="l" defTabSz="1036290" rtl="0" eaLnBrk="1" fontAlgn="auto" latinLnBrk="0" hangingPunct="1">
              <a:lnSpc>
                <a:spcPct val="122000"/>
              </a:lnSpc>
              <a:spcBef>
                <a:spcPts val="1133"/>
              </a:spcBef>
              <a:spcAft>
                <a:spcPts val="0"/>
              </a:spcAft>
              <a:buClrTx/>
              <a:buSzTx/>
              <a:buFont typeface="Arial"/>
              <a:buNone/>
              <a:tabLst/>
              <a:defRPr/>
            </a:pPr>
            <a:r>
              <a:rPr lang="en-US"/>
              <a:t>Click to edit Master text styles</a:t>
            </a:r>
          </a:p>
        </p:txBody>
      </p:sp>
      <p:sp>
        <p:nvSpPr>
          <p:cNvPr id="13" name="Title 1">
            <a:extLst>
              <a:ext uri="{FF2B5EF4-FFF2-40B4-BE49-F238E27FC236}">
                <a16:creationId xmlns:a16="http://schemas.microsoft.com/office/drawing/2014/main" id="{6364738D-E18E-3249-BFC3-A9CF0CFAFF6C}"/>
              </a:ext>
            </a:extLst>
          </p:cNvPr>
          <p:cNvSpPr>
            <a:spLocks noGrp="1"/>
          </p:cNvSpPr>
          <p:nvPr>
            <p:ph type="ctrTitle" hasCustomPrompt="1"/>
          </p:nvPr>
        </p:nvSpPr>
        <p:spPr>
          <a:xfrm>
            <a:off x="731493" y="380759"/>
            <a:ext cx="12466930" cy="763717"/>
          </a:xfrm>
          <a:prstGeom prst="rect">
            <a:avLst/>
          </a:prstGeom>
        </p:spPr>
        <p:txBody>
          <a:bodyPr lIns="0" tIns="0" rIns="0" bIns="0" anchor="t" anchorCtr="0">
            <a:noAutofit/>
          </a:bodyPr>
          <a:lstStyle>
            <a:lvl1pPr algn="l">
              <a:defRPr sz="2720" b="1" i="0">
                <a:solidFill>
                  <a:schemeClr val="tx2"/>
                </a:solidFill>
                <a:latin typeface="Silka SemiBold" pitchFamily="2" charset="77"/>
              </a:defRPr>
            </a:lvl1pPr>
          </a:lstStyle>
          <a:p>
            <a:r>
              <a:rPr lang="en-US"/>
              <a:t>Click to edit page title style</a:t>
            </a:r>
          </a:p>
        </p:txBody>
      </p:sp>
      <p:sp>
        <p:nvSpPr>
          <p:cNvPr id="6" name="Slide Number Placeholder 2">
            <a:extLst>
              <a:ext uri="{FF2B5EF4-FFF2-40B4-BE49-F238E27FC236}">
                <a16:creationId xmlns:a16="http://schemas.microsoft.com/office/drawing/2014/main" id="{EBF38F54-B8D3-BD40-9B1D-3B2120030A6F}"/>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2207712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lumns – 1">
    <p:bg>
      <p:bgPr>
        <a:solidFill>
          <a:schemeClr val="bg1"/>
        </a:solidFill>
        <a:effectLst/>
      </p:bgPr>
    </p:bg>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DDEA537F-202E-664C-ACD0-8F52D93356A4}"/>
              </a:ext>
            </a:extLst>
          </p:cNvPr>
          <p:cNvSpPr>
            <a:spLocks noGrp="1"/>
          </p:cNvSpPr>
          <p:nvPr>
            <p:ph type="body" sz="quarter" idx="20"/>
          </p:nvPr>
        </p:nvSpPr>
        <p:spPr>
          <a:xfrm>
            <a:off x="9304352" y="1706662"/>
            <a:ext cx="3841143" cy="5036180"/>
          </a:xfrm>
          <a:prstGeom prst="rect">
            <a:avLst/>
          </a:prstGeom>
        </p:spPr>
        <p:txBody>
          <a:bodyPr>
            <a:normAutofit/>
          </a:bodyPr>
          <a:lstStyle>
            <a:lvl1pPr marL="51814" indent="0">
              <a:lnSpc>
                <a:spcPct val="122000"/>
              </a:lnSpc>
              <a:buNone/>
              <a:defRPr sz="1813" b="1" i="0">
                <a:solidFill>
                  <a:srgbClr val="0B1845"/>
                </a:solidFill>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Click to edit Master text styles</a:t>
            </a:r>
          </a:p>
        </p:txBody>
      </p:sp>
      <p:sp>
        <p:nvSpPr>
          <p:cNvPr id="12" name="Text Placeholder 5">
            <a:extLst>
              <a:ext uri="{FF2B5EF4-FFF2-40B4-BE49-F238E27FC236}">
                <a16:creationId xmlns:a16="http://schemas.microsoft.com/office/drawing/2014/main" id="{BAF6D293-5DEB-8D4D-BEB5-DA84E48293B7}"/>
              </a:ext>
            </a:extLst>
          </p:cNvPr>
          <p:cNvSpPr>
            <a:spLocks noGrp="1"/>
          </p:cNvSpPr>
          <p:nvPr>
            <p:ph type="body" sz="quarter" idx="21"/>
          </p:nvPr>
        </p:nvSpPr>
        <p:spPr>
          <a:xfrm>
            <a:off x="5018266" y="1706662"/>
            <a:ext cx="3841143" cy="5036180"/>
          </a:xfrm>
          <a:prstGeom prst="rect">
            <a:avLst/>
          </a:prstGeom>
        </p:spPr>
        <p:txBody>
          <a:bodyPr>
            <a:normAutofit/>
          </a:bodyPr>
          <a:lstStyle>
            <a:lvl1pPr marL="51814" indent="0">
              <a:lnSpc>
                <a:spcPct val="122000"/>
              </a:lnSpc>
              <a:buNone/>
              <a:defRPr sz="1813" b="1" i="0">
                <a:solidFill>
                  <a:srgbClr val="0B1845"/>
                </a:solidFill>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Click to edit Master text styles</a:t>
            </a:r>
          </a:p>
        </p:txBody>
      </p:sp>
      <p:sp>
        <p:nvSpPr>
          <p:cNvPr id="15" name="Text Placeholder 5">
            <a:extLst>
              <a:ext uri="{FF2B5EF4-FFF2-40B4-BE49-F238E27FC236}">
                <a16:creationId xmlns:a16="http://schemas.microsoft.com/office/drawing/2014/main" id="{983E4EE0-60BC-B440-9561-2C6325F9CDDE}"/>
              </a:ext>
            </a:extLst>
          </p:cNvPr>
          <p:cNvSpPr>
            <a:spLocks noGrp="1"/>
          </p:cNvSpPr>
          <p:nvPr>
            <p:ph type="body" sz="quarter" idx="22"/>
          </p:nvPr>
        </p:nvSpPr>
        <p:spPr>
          <a:xfrm>
            <a:off x="732182" y="1706662"/>
            <a:ext cx="3841143" cy="5036180"/>
          </a:xfrm>
          <a:prstGeom prst="rect">
            <a:avLst/>
          </a:prstGeom>
        </p:spPr>
        <p:txBody>
          <a:bodyPr>
            <a:normAutofit/>
          </a:bodyPr>
          <a:lstStyle>
            <a:lvl1pPr marL="51814" indent="0">
              <a:lnSpc>
                <a:spcPct val="122000"/>
              </a:lnSpc>
              <a:buNone/>
              <a:defRPr sz="1813" b="1" i="0">
                <a:solidFill>
                  <a:srgbClr val="0B1845"/>
                </a:solidFill>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C981D43B-A766-3B4E-95A5-AFB7BB5E5595}"/>
              </a:ext>
            </a:extLst>
          </p:cNvPr>
          <p:cNvSpPr>
            <a:spLocks noGrp="1"/>
          </p:cNvSpPr>
          <p:nvPr>
            <p:ph type="ctrTitle" hasCustomPrompt="1"/>
          </p:nvPr>
        </p:nvSpPr>
        <p:spPr>
          <a:xfrm>
            <a:off x="701041" y="380759"/>
            <a:ext cx="12497381" cy="569201"/>
          </a:xfrm>
          <a:prstGeom prst="rect">
            <a:avLst/>
          </a:prstGeom>
        </p:spPr>
        <p:txBody>
          <a:bodyPr lIns="0" tIns="0" rIns="0" bIns="0" anchor="t"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16" name="Slide Number Placeholder 2">
            <a:extLst>
              <a:ext uri="{FF2B5EF4-FFF2-40B4-BE49-F238E27FC236}">
                <a16:creationId xmlns:a16="http://schemas.microsoft.com/office/drawing/2014/main" id="{C4C6A7F2-D9D3-7A45-B0D3-269EF75EFBC4}"/>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1635124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FC489A-5395-0940-AAA8-27D63C823251}"/>
              </a:ext>
            </a:extLst>
          </p:cNvPr>
          <p:cNvSpPr/>
          <p:nvPr userDrawn="1"/>
        </p:nvSpPr>
        <p:spPr>
          <a:xfrm>
            <a:off x="0" y="0"/>
            <a:ext cx="5024185" cy="7772400"/>
          </a:xfrm>
          <a:prstGeom prst="rect">
            <a:avLst/>
          </a:prstGeom>
          <a:solidFill>
            <a:srgbClr val="FF0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Silka Black" pitchFamily="2" charset="77"/>
            </a:endParaRPr>
          </a:p>
        </p:txBody>
      </p:sp>
      <p:sp>
        <p:nvSpPr>
          <p:cNvPr id="10" name="Text Placeholder 5">
            <a:extLst>
              <a:ext uri="{FF2B5EF4-FFF2-40B4-BE49-F238E27FC236}">
                <a16:creationId xmlns:a16="http://schemas.microsoft.com/office/drawing/2014/main" id="{27356CB2-7087-4341-AE82-72DA130B4782}"/>
              </a:ext>
            </a:extLst>
          </p:cNvPr>
          <p:cNvSpPr>
            <a:spLocks noGrp="1"/>
          </p:cNvSpPr>
          <p:nvPr>
            <p:ph type="body" sz="quarter" idx="15"/>
          </p:nvPr>
        </p:nvSpPr>
        <p:spPr>
          <a:xfrm>
            <a:off x="6580851" y="1055073"/>
            <a:ext cx="6799483" cy="462869"/>
          </a:xfrm>
          <a:prstGeom prst="rect">
            <a:avLst/>
          </a:prstGeom>
        </p:spPr>
        <p:txBody>
          <a:bodyPr>
            <a:normAutofit/>
          </a:bodyPr>
          <a:lstStyle>
            <a:lvl1pPr marL="51814" indent="0">
              <a:lnSpc>
                <a:spcPct val="122000"/>
              </a:lnSpc>
              <a:buNone/>
              <a:defRPr sz="2720" b="1" i="0">
                <a:latin typeface="Silka Black" pitchFamily="2" charset="77"/>
                <a:cs typeface="Arial Black" panose="020B0604020202020204" pitchFamily="34" charset="0"/>
              </a:defRPr>
            </a:lvl1pPr>
            <a:lvl2pPr marL="310887" indent="0">
              <a:lnSpc>
                <a:spcPct val="122000"/>
              </a:lnSpc>
              <a:buNone/>
              <a:defRPr sz="1813">
                <a:latin typeface="+mj-lt"/>
              </a:defRPr>
            </a:lvl2pPr>
            <a:lvl3pPr marL="569959" indent="0">
              <a:lnSpc>
                <a:spcPct val="122000"/>
              </a:lnSpc>
              <a:buNone/>
              <a:defRPr sz="1813">
                <a:latin typeface="+mj-lt"/>
              </a:defRPr>
            </a:lvl3pPr>
            <a:lvl4pPr marL="829032" indent="0">
              <a:lnSpc>
                <a:spcPct val="122000"/>
              </a:lnSpc>
              <a:buNone/>
              <a:defRPr sz="1813">
                <a:latin typeface="+mj-lt"/>
              </a:defRPr>
            </a:lvl4pPr>
            <a:lvl5pPr marL="1088104" indent="0">
              <a:lnSpc>
                <a:spcPct val="122000"/>
              </a:lnSpc>
              <a:buNone/>
              <a:defRPr sz="1813">
                <a:latin typeface="+mj-lt"/>
              </a:defRPr>
            </a:lvl5pPr>
          </a:lstStyle>
          <a:p>
            <a:pPr lvl="0"/>
            <a:r>
              <a:rPr lang="en-US"/>
              <a:t>Click to edit Master text styles</a:t>
            </a:r>
          </a:p>
        </p:txBody>
      </p:sp>
      <p:sp>
        <p:nvSpPr>
          <p:cNvPr id="11" name="Text Placeholder 5">
            <a:extLst>
              <a:ext uri="{FF2B5EF4-FFF2-40B4-BE49-F238E27FC236}">
                <a16:creationId xmlns:a16="http://schemas.microsoft.com/office/drawing/2014/main" id="{07A4C9C9-6848-D34F-BB19-FFDA66E4059F}"/>
              </a:ext>
            </a:extLst>
          </p:cNvPr>
          <p:cNvSpPr>
            <a:spLocks noGrp="1"/>
          </p:cNvSpPr>
          <p:nvPr>
            <p:ph type="body" sz="quarter" idx="16"/>
          </p:nvPr>
        </p:nvSpPr>
        <p:spPr>
          <a:xfrm>
            <a:off x="6580851" y="1710403"/>
            <a:ext cx="6799483" cy="1831451"/>
          </a:xfrm>
          <a:prstGeom prst="rect">
            <a:avLst/>
          </a:prstGeom>
        </p:spPr>
        <p:txBody>
          <a:bodyPr>
            <a:normAutofit/>
          </a:bodyPr>
          <a:lstStyle>
            <a:lvl1pPr marL="375655" indent="-323840">
              <a:lnSpc>
                <a:spcPct val="122000"/>
              </a:lnSpc>
              <a:buFont typeface="Arial" panose="020B0604020202020204" pitchFamily="34" charset="0"/>
              <a:buChar char="•"/>
              <a:defRPr sz="1813" b="1" i="0">
                <a:latin typeface="Silka SemiBold" pitchFamily="2" charset="77"/>
                <a:cs typeface="Arial Black" panose="020B0604020202020204" pitchFamily="34" charset="0"/>
              </a:defRPr>
            </a:lvl1pPr>
            <a:lvl2pPr marL="310887" indent="0">
              <a:lnSpc>
                <a:spcPct val="122000"/>
              </a:lnSpc>
              <a:buNone/>
              <a:defRPr sz="1813">
                <a:latin typeface="+mj-lt"/>
              </a:defRPr>
            </a:lvl2pPr>
            <a:lvl3pPr marL="569959" indent="0">
              <a:lnSpc>
                <a:spcPct val="122000"/>
              </a:lnSpc>
              <a:buNone/>
              <a:defRPr sz="1813">
                <a:latin typeface="+mj-lt"/>
              </a:defRPr>
            </a:lvl3pPr>
            <a:lvl4pPr marL="829032" indent="0">
              <a:lnSpc>
                <a:spcPct val="122000"/>
              </a:lnSpc>
              <a:buNone/>
              <a:defRPr sz="1813">
                <a:latin typeface="+mj-lt"/>
              </a:defRPr>
            </a:lvl4pPr>
            <a:lvl5pPr marL="1088104" indent="0">
              <a:lnSpc>
                <a:spcPct val="122000"/>
              </a:lnSpc>
              <a:buNone/>
              <a:defRPr sz="1813">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6D858811-18EA-4D4D-864B-6E80400FAFFA}"/>
              </a:ext>
            </a:extLst>
          </p:cNvPr>
          <p:cNvSpPr>
            <a:spLocks noGrp="1"/>
          </p:cNvSpPr>
          <p:nvPr>
            <p:ph type="body" sz="quarter" idx="17"/>
          </p:nvPr>
        </p:nvSpPr>
        <p:spPr>
          <a:xfrm>
            <a:off x="6580851" y="3828026"/>
            <a:ext cx="6799483" cy="462869"/>
          </a:xfrm>
          <a:prstGeom prst="rect">
            <a:avLst/>
          </a:prstGeom>
        </p:spPr>
        <p:txBody>
          <a:bodyPr>
            <a:normAutofit/>
          </a:bodyPr>
          <a:lstStyle>
            <a:lvl1pPr marL="51814" indent="0">
              <a:lnSpc>
                <a:spcPct val="122000"/>
              </a:lnSpc>
              <a:buNone/>
              <a:defRPr sz="2720" b="1" i="0">
                <a:latin typeface="Silka Black" pitchFamily="2" charset="77"/>
                <a:cs typeface="Arial Black" panose="020B0604020202020204" pitchFamily="34" charset="0"/>
              </a:defRPr>
            </a:lvl1pPr>
            <a:lvl2pPr marL="310887" indent="0">
              <a:lnSpc>
                <a:spcPct val="122000"/>
              </a:lnSpc>
              <a:buNone/>
              <a:defRPr sz="1813">
                <a:latin typeface="+mj-lt"/>
              </a:defRPr>
            </a:lvl2pPr>
            <a:lvl3pPr marL="569959" indent="0">
              <a:lnSpc>
                <a:spcPct val="122000"/>
              </a:lnSpc>
              <a:buNone/>
              <a:defRPr sz="1813">
                <a:latin typeface="+mj-lt"/>
              </a:defRPr>
            </a:lvl3pPr>
            <a:lvl4pPr marL="829032" indent="0">
              <a:lnSpc>
                <a:spcPct val="122000"/>
              </a:lnSpc>
              <a:buNone/>
              <a:defRPr sz="1813">
                <a:latin typeface="+mj-lt"/>
              </a:defRPr>
            </a:lvl4pPr>
            <a:lvl5pPr marL="1088104" indent="0">
              <a:lnSpc>
                <a:spcPct val="122000"/>
              </a:lnSpc>
              <a:buNone/>
              <a:defRPr sz="1813">
                <a:latin typeface="+mj-lt"/>
              </a:defRPr>
            </a:lvl5pPr>
          </a:lstStyle>
          <a:p>
            <a:pPr lvl="0"/>
            <a:r>
              <a:rPr lang="en-US"/>
              <a:t>Click to edit Master text styles</a:t>
            </a:r>
          </a:p>
        </p:txBody>
      </p:sp>
      <p:sp>
        <p:nvSpPr>
          <p:cNvPr id="13" name="Text Placeholder 5">
            <a:extLst>
              <a:ext uri="{FF2B5EF4-FFF2-40B4-BE49-F238E27FC236}">
                <a16:creationId xmlns:a16="http://schemas.microsoft.com/office/drawing/2014/main" id="{39866AA0-F0A0-D84E-8192-657859BE8BF6}"/>
              </a:ext>
            </a:extLst>
          </p:cNvPr>
          <p:cNvSpPr>
            <a:spLocks noGrp="1"/>
          </p:cNvSpPr>
          <p:nvPr>
            <p:ph type="body" sz="quarter" idx="18"/>
          </p:nvPr>
        </p:nvSpPr>
        <p:spPr>
          <a:xfrm>
            <a:off x="6580851" y="4438941"/>
            <a:ext cx="6799483" cy="1831451"/>
          </a:xfrm>
          <a:prstGeom prst="rect">
            <a:avLst/>
          </a:prstGeom>
        </p:spPr>
        <p:txBody>
          <a:bodyPr>
            <a:normAutofit/>
          </a:bodyPr>
          <a:lstStyle>
            <a:lvl1pPr marL="375655" indent="-323840">
              <a:lnSpc>
                <a:spcPct val="122000"/>
              </a:lnSpc>
              <a:buFont typeface="Arial" panose="020B0604020202020204" pitchFamily="34" charset="0"/>
              <a:buChar char="•"/>
              <a:defRPr sz="1813" b="1" i="0">
                <a:latin typeface="Silka SemiBold" pitchFamily="2" charset="77"/>
                <a:cs typeface="Arial Black" panose="020B0604020202020204" pitchFamily="34" charset="0"/>
              </a:defRPr>
            </a:lvl1pPr>
            <a:lvl2pPr marL="310887" indent="0">
              <a:lnSpc>
                <a:spcPct val="122000"/>
              </a:lnSpc>
              <a:buNone/>
              <a:defRPr sz="1813">
                <a:latin typeface="+mj-lt"/>
              </a:defRPr>
            </a:lvl2pPr>
            <a:lvl3pPr marL="569959" indent="0">
              <a:lnSpc>
                <a:spcPct val="122000"/>
              </a:lnSpc>
              <a:buNone/>
              <a:defRPr sz="1813">
                <a:latin typeface="+mj-lt"/>
              </a:defRPr>
            </a:lvl3pPr>
            <a:lvl4pPr marL="829032" indent="0">
              <a:lnSpc>
                <a:spcPct val="122000"/>
              </a:lnSpc>
              <a:buNone/>
              <a:defRPr sz="1813">
                <a:latin typeface="+mj-lt"/>
              </a:defRPr>
            </a:lvl4pPr>
            <a:lvl5pPr marL="1088104" indent="0">
              <a:lnSpc>
                <a:spcPct val="122000"/>
              </a:lnSpc>
              <a:buNone/>
              <a:defRPr sz="1813">
                <a:latin typeface="+mj-lt"/>
              </a:defRPr>
            </a:lvl5pPr>
          </a:lstStyle>
          <a:p>
            <a:pPr lvl="0"/>
            <a:r>
              <a:rPr lang="en-US"/>
              <a:t>Click to edit Master text styles</a:t>
            </a:r>
          </a:p>
        </p:txBody>
      </p:sp>
      <p:sp>
        <p:nvSpPr>
          <p:cNvPr id="14" name="Title 1">
            <a:extLst>
              <a:ext uri="{FF2B5EF4-FFF2-40B4-BE49-F238E27FC236}">
                <a16:creationId xmlns:a16="http://schemas.microsoft.com/office/drawing/2014/main" id="{EFDCCA03-8DE8-524A-A86D-A85CAFFEF0CD}"/>
              </a:ext>
            </a:extLst>
          </p:cNvPr>
          <p:cNvSpPr>
            <a:spLocks noGrp="1"/>
          </p:cNvSpPr>
          <p:nvPr>
            <p:ph type="ctrTitle" hasCustomPrompt="1"/>
          </p:nvPr>
        </p:nvSpPr>
        <p:spPr>
          <a:xfrm>
            <a:off x="553837" y="1217923"/>
            <a:ext cx="3887533" cy="3830435"/>
          </a:xfrm>
          <a:prstGeom prst="rect">
            <a:avLst/>
          </a:prstGeom>
        </p:spPr>
        <p:txBody>
          <a:bodyPr lIns="0" tIns="0" rIns="0" bIns="0" anchor="t" anchorCtr="0">
            <a:noAutofit/>
          </a:bodyPr>
          <a:lstStyle>
            <a:lvl1pPr algn="l">
              <a:defRPr sz="4533" b="1" i="0">
                <a:solidFill>
                  <a:schemeClr val="bg1"/>
                </a:solidFill>
                <a:latin typeface="Silka Black" pitchFamily="2" charset="77"/>
              </a:defRPr>
            </a:lvl1pPr>
          </a:lstStyle>
          <a:p>
            <a:r>
              <a:rPr lang="en-US"/>
              <a:t>Click to edit page title style</a:t>
            </a:r>
          </a:p>
        </p:txBody>
      </p:sp>
      <p:sp>
        <p:nvSpPr>
          <p:cNvPr id="8" name="Slide Number Placeholder 2">
            <a:extLst>
              <a:ext uri="{FF2B5EF4-FFF2-40B4-BE49-F238E27FC236}">
                <a16:creationId xmlns:a16="http://schemas.microsoft.com/office/drawing/2014/main" id="{B34CBECA-079C-DF4D-B5AF-ABDC3FFCC90C}"/>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4170889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Layout –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788875-E2F4-8E42-B66F-DD1FE006DEBB}"/>
              </a:ext>
            </a:extLst>
          </p:cNvPr>
          <p:cNvSpPr>
            <a:spLocks noGrp="1"/>
          </p:cNvSpPr>
          <p:nvPr>
            <p:ph type="sldNum" sz="quarter" idx="10"/>
          </p:nvPr>
        </p:nvSpPr>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4" name="Rectangle 3">
            <a:extLst>
              <a:ext uri="{FF2B5EF4-FFF2-40B4-BE49-F238E27FC236}">
                <a16:creationId xmlns:a16="http://schemas.microsoft.com/office/drawing/2014/main" id="{582AB375-BE81-3043-83A0-5128BC4BA5AB}"/>
              </a:ext>
            </a:extLst>
          </p:cNvPr>
          <p:cNvSpPr/>
          <p:nvPr userDrawn="1"/>
        </p:nvSpPr>
        <p:spPr>
          <a:xfrm>
            <a:off x="0" y="0"/>
            <a:ext cx="8794327" cy="7772400"/>
          </a:xfrm>
          <a:prstGeom prst="rect">
            <a:avLst/>
          </a:prstGeom>
          <a:solidFill>
            <a:srgbClr val="043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Silka Black" pitchFamily="2" charset="77"/>
            </a:endParaRPr>
          </a:p>
        </p:txBody>
      </p:sp>
      <p:sp>
        <p:nvSpPr>
          <p:cNvPr id="9" name="Text Placeholder 3">
            <a:extLst>
              <a:ext uri="{FF2B5EF4-FFF2-40B4-BE49-F238E27FC236}">
                <a16:creationId xmlns:a16="http://schemas.microsoft.com/office/drawing/2014/main" id="{5BDD8FEA-CDCE-F04F-9B88-4470DDC9BC5B}"/>
              </a:ext>
            </a:extLst>
          </p:cNvPr>
          <p:cNvSpPr>
            <a:spLocks noGrp="1"/>
          </p:cNvSpPr>
          <p:nvPr>
            <p:ph type="body" sz="quarter" idx="4294967295" hasCustomPrompt="1"/>
          </p:nvPr>
        </p:nvSpPr>
        <p:spPr>
          <a:xfrm>
            <a:off x="735831" y="2450857"/>
            <a:ext cx="6188151" cy="4307752"/>
          </a:xfrm>
          <a:prstGeom prst="rect">
            <a:avLst/>
          </a:prstGeom>
        </p:spPr>
        <p:txBody>
          <a:bodyPr/>
          <a:lstStyle>
            <a:lvl1pPr marL="51814" indent="0">
              <a:lnSpc>
                <a:spcPct val="100000"/>
              </a:lnSpc>
              <a:buNone/>
              <a:defRPr b="1" i="0">
                <a:solidFill>
                  <a:schemeClr val="bg1"/>
                </a:solidFill>
                <a:latin typeface="Silka SemiBold" pitchFamily="2" charset="77"/>
                <a:cs typeface="Arial Black" panose="020B0604020202020204" pitchFamily="34" charset="0"/>
              </a:defRPr>
            </a:lvl1pPr>
          </a:lstStyle>
          <a:p>
            <a:pPr marL="45720" indent="0">
              <a:lnSpc>
                <a:spcPct val="100000"/>
              </a:lnSpc>
              <a:buNone/>
            </a:pPr>
            <a:r>
              <a:rPr lang="en-US" sz="2947"/>
              <a:t>Click to edit text</a:t>
            </a:r>
          </a:p>
        </p:txBody>
      </p:sp>
      <p:sp>
        <p:nvSpPr>
          <p:cNvPr id="10" name="Title 1">
            <a:extLst>
              <a:ext uri="{FF2B5EF4-FFF2-40B4-BE49-F238E27FC236}">
                <a16:creationId xmlns:a16="http://schemas.microsoft.com/office/drawing/2014/main" id="{38DFEB2C-8617-E147-8BBA-10B75111122D}"/>
              </a:ext>
            </a:extLst>
          </p:cNvPr>
          <p:cNvSpPr>
            <a:spLocks noGrp="1"/>
          </p:cNvSpPr>
          <p:nvPr>
            <p:ph type="ctrTitle"/>
          </p:nvPr>
        </p:nvSpPr>
        <p:spPr>
          <a:xfrm>
            <a:off x="731493" y="1124207"/>
            <a:ext cx="6188151" cy="763717"/>
          </a:xfrm>
          <a:prstGeom prst="rect">
            <a:avLst/>
          </a:prstGeom>
        </p:spPr>
        <p:txBody>
          <a:bodyPr lIns="0" tIns="0" rIns="0" bIns="0" anchor="t" anchorCtr="0">
            <a:noAutofit/>
          </a:bodyPr>
          <a:lstStyle>
            <a:lvl1pPr algn="l">
              <a:defRPr sz="4533" b="1" i="0">
                <a:solidFill>
                  <a:schemeClr val="bg1"/>
                </a:solidFill>
                <a:latin typeface="Silka Black" pitchFamily="2" charset="77"/>
              </a:defRPr>
            </a:lvl1pPr>
          </a:lstStyle>
          <a:p>
            <a:r>
              <a:rPr lang="en-US"/>
              <a:t>Click to edit</a:t>
            </a:r>
          </a:p>
        </p:txBody>
      </p:sp>
      <p:sp>
        <p:nvSpPr>
          <p:cNvPr id="17" name="Picture Placeholder 7">
            <a:extLst>
              <a:ext uri="{FF2B5EF4-FFF2-40B4-BE49-F238E27FC236}">
                <a16:creationId xmlns:a16="http://schemas.microsoft.com/office/drawing/2014/main" id="{20BCB894-70A6-8F4B-8AEA-EB1B5E38309E}"/>
              </a:ext>
            </a:extLst>
          </p:cNvPr>
          <p:cNvSpPr>
            <a:spLocks noGrp="1"/>
          </p:cNvSpPr>
          <p:nvPr>
            <p:ph type="pic" sz="quarter" idx="14" hasCustomPrompt="1"/>
          </p:nvPr>
        </p:nvSpPr>
        <p:spPr>
          <a:xfrm>
            <a:off x="7389411" y="1469998"/>
            <a:ext cx="6116542" cy="4832405"/>
          </a:xfrm>
          <a:prstGeom prst="rect">
            <a:avLst/>
          </a:prstGeom>
        </p:spPr>
        <p:txBody>
          <a:bodyPr anchor="ctr"/>
          <a:lstStyle>
            <a:lvl1pPr marL="0" indent="0" algn="ctr">
              <a:buNone/>
              <a:defRPr sz="1813" b="0" i="0">
                <a:latin typeface="Silka Medium" pitchFamily="2" charset="77"/>
                <a:cs typeface="Arial Black" panose="020B0604020202020204" pitchFamily="34" charset="0"/>
              </a:defRPr>
            </a:lvl1pPr>
          </a:lstStyle>
          <a:p>
            <a:r>
              <a:rPr lang="en-US"/>
              <a:t>Insert Product Screenshot</a:t>
            </a:r>
          </a:p>
        </p:txBody>
      </p:sp>
      <p:sp>
        <p:nvSpPr>
          <p:cNvPr id="7" name="Slide Number Placeholder 2">
            <a:extLst>
              <a:ext uri="{FF2B5EF4-FFF2-40B4-BE49-F238E27FC236}">
                <a16:creationId xmlns:a16="http://schemas.microsoft.com/office/drawing/2014/main" id="{FEB4733A-96A5-C745-9D52-6F54F11D2D0B}"/>
              </a:ext>
            </a:extLst>
          </p:cNvPr>
          <p:cNvSpPr txBox="1">
            <a:spLocks/>
          </p:cNvSpPr>
          <p:nvPr userDrawn="1"/>
        </p:nvSpPr>
        <p:spPr>
          <a:xfrm>
            <a:off x="129743" y="7428882"/>
            <a:ext cx="535796" cy="216779"/>
          </a:xfrm>
          <a:prstGeom prst="rect">
            <a:avLst/>
          </a:prstGeom>
        </p:spPr>
        <p:txBody>
          <a:bodyPr vert="horz" lIns="0" tIns="51816" rIns="102000" bIns="51816" rtlCol="0" anchor="ctr"/>
          <a:lstStyle>
            <a:defPPr>
              <a:defRPr lang="en-US"/>
            </a:defPPr>
            <a:lvl1pPr marL="0" algn="ctr" defTabSz="914400" rtl="0" eaLnBrk="1" latinLnBrk="0" hangingPunct="1">
              <a:defRPr sz="800" b="0" i="0" kern="1200">
                <a:solidFill>
                  <a:schemeClr val="bg2">
                    <a:lumMod val="25000"/>
                  </a:schemeClr>
                </a:solidFill>
                <a:latin typeface="Silka Light" pitchFamily="2" charset="77"/>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7" b="0" i="0">
                <a:latin typeface="Silka Black" pitchFamily="2" charset="77"/>
              </a:rPr>
              <a:t>    </a:t>
            </a:r>
            <a:fld id="{F02E3496-A37D-3843-B078-8414F9F02138}" type="slidenum">
              <a:rPr lang="en-US" sz="907" b="0" i="0" smtClean="0">
                <a:latin typeface="Silka Black" pitchFamily="2" charset="77"/>
              </a:rPr>
              <a:pPr algn="l"/>
              <a:t>‹#›</a:t>
            </a:fld>
            <a:endParaRPr lang="en-US" sz="907" b="0" i="0">
              <a:latin typeface="Silka Black" pitchFamily="2" charset="77"/>
            </a:endParaRPr>
          </a:p>
        </p:txBody>
      </p:sp>
    </p:spTree>
    <p:extLst>
      <p:ext uri="{BB962C8B-B14F-4D97-AF65-F5344CB8AC3E}">
        <p14:creationId xmlns:p14="http://schemas.microsoft.com/office/powerpoint/2010/main" val="559235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Layout – 2">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1D6F3047-1FBA-3344-8784-4559A2A2F554}"/>
              </a:ext>
            </a:extLst>
          </p:cNvPr>
          <p:cNvSpPr>
            <a:spLocks noGrp="1"/>
          </p:cNvSpPr>
          <p:nvPr>
            <p:ph type="pic" sz="quarter" idx="14" hasCustomPrompt="1"/>
          </p:nvPr>
        </p:nvSpPr>
        <p:spPr>
          <a:xfrm>
            <a:off x="5023273" y="0"/>
            <a:ext cx="8794327" cy="7772400"/>
          </a:xfrm>
          <a:prstGeom prst="rect">
            <a:avLst/>
          </a:prstGeom>
        </p:spPr>
        <p:txBody>
          <a:bodyPr anchor="ctr"/>
          <a:lstStyle>
            <a:lvl1pPr marL="0" indent="0" algn="ctr">
              <a:buNone/>
              <a:defRPr b="1" i="0">
                <a:latin typeface="Silka Black" pitchFamily="2" charset="77"/>
                <a:cs typeface="Arial Black" panose="020B0604020202020204" pitchFamily="34" charset="0"/>
              </a:defRPr>
            </a:lvl1pPr>
          </a:lstStyle>
          <a:p>
            <a:r>
              <a:rPr lang="en-US"/>
              <a:t>INSERT IMAGE</a:t>
            </a:r>
          </a:p>
        </p:txBody>
      </p:sp>
      <p:sp>
        <p:nvSpPr>
          <p:cNvPr id="10" name="Title 1">
            <a:extLst>
              <a:ext uri="{FF2B5EF4-FFF2-40B4-BE49-F238E27FC236}">
                <a16:creationId xmlns:a16="http://schemas.microsoft.com/office/drawing/2014/main" id="{21B7A4E7-21F2-9A49-A454-38BD64ADFEF5}"/>
              </a:ext>
            </a:extLst>
          </p:cNvPr>
          <p:cNvSpPr>
            <a:spLocks noGrp="1"/>
          </p:cNvSpPr>
          <p:nvPr>
            <p:ph type="ctrTitle" hasCustomPrompt="1"/>
          </p:nvPr>
        </p:nvSpPr>
        <p:spPr>
          <a:xfrm>
            <a:off x="731494" y="1473175"/>
            <a:ext cx="3695395" cy="4826047"/>
          </a:xfrm>
          <a:prstGeom prst="rect">
            <a:avLst/>
          </a:prstGeom>
        </p:spPr>
        <p:txBody>
          <a:bodyPr lIns="0" tIns="0" rIns="0" bIns="0" anchor="ctr" anchorCtr="0">
            <a:noAutofit/>
          </a:bodyPr>
          <a:lstStyle>
            <a:lvl1pPr algn="l">
              <a:defRPr sz="4533" b="1" i="0">
                <a:solidFill>
                  <a:schemeClr val="tx2"/>
                </a:solidFill>
                <a:latin typeface="Silka Black" pitchFamily="2" charset="77"/>
              </a:defRPr>
            </a:lvl1pPr>
          </a:lstStyle>
          <a:p>
            <a:r>
              <a:rPr lang="en-US"/>
              <a:t>Click to edit page title style</a:t>
            </a:r>
          </a:p>
        </p:txBody>
      </p:sp>
      <p:sp>
        <p:nvSpPr>
          <p:cNvPr id="6" name="Slide Number Placeholder 2">
            <a:extLst>
              <a:ext uri="{FF2B5EF4-FFF2-40B4-BE49-F238E27FC236}">
                <a16:creationId xmlns:a16="http://schemas.microsoft.com/office/drawing/2014/main" id="{C85D8F49-9CC0-D84E-B9F5-D98C9CCD6305}"/>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34270747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with Title">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116FD409-FFC8-BC47-AC1F-0557030E5435}"/>
              </a:ext>
            </a:extLst>
          </p:cNvPr>
          <p:cNvSpPr>
            <a:spLocks noGrp="1"/>
          </p:cNvSpPr>
          <p:nvPr>
            <p:ph type="title"/>
          </p:nvPr>
        </p:nvSpPr>
        <p:spPr>
          <a:xfrm>
            <a:off x="647700" y="170355"/>
            <a:ext cx="12513564" cy="710517"/>
          </a:xfrm>
          <a:prstGeom prst="rect">
            <a:avLst/>
          </a:prstGeom>
        </p:spPr>
        <p:txBody>
          <a:bodyPr vert="horz" lIns="0" tIns="0" rIns="0" bIns="0" rtlCol="0" anchor="b">
            <a:normAutofit/>
          </a:bodyPr>
          <a:lstStyle>
            <a:lvl1pPr>
              <a:defRPr sz="2720" b="1" i="0">
                <a:solidFill>
                  <a:srgbClr val="0B1845"/>
                </a:solidFill>
                <a:latin typeface="Silka SemiBold" pitchFamily="2" charset="77"/>
              </a:defRPr>
            </a:lvl1pPr>
          </a:lstStyle>
          <a:p>
            <a:r>
              <a:rPr lang="en-US"/>
              <a:t>Click to edit Master title style</a:t>
            </a:r>
          </a:p>
        </p:txBody>
      </p:sp>
      <p:sp>
        <p:nvSpPr>
          <p:cNvPr id="10" name="Slide Number Placeholder 2">
            <a:extLst>
              <a:ext uri="{FF2B5EF4-FFF2-40B4-BE49-F238E27FC236}">
                <a16:creationId xmlns:a16="http://schemas.microsoft.com/office/drawing/2014/main" id="{8E958CF6-5977-9D44-B194-55B21463210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12" name="Text Placeholder 5">
            <a:extLst>
              <a:ext uri="{FF2B5EF4-FFF2-40B4-BE49-F238E27FC236}">
                <a16:creationId xmlns:a16="http://schemas.microsoft.com/office/drawing/2014/main" id="{528AEBD4-0FEF-0B41-99AA-9A87C44F026A}"/>
              </a:ext>
            </a:extLst>
          </p:cNvPr>
          <p:cNvSpPr>
            <a:spLocks noGrp="1"/>
          </p:cNvSpPr>
          <p:nvPr>
            <p:ph type="body" sz="quarter" idx="17"/>
          </p:nvPr>
        </p:nvSpPr>
        <p:spPr>
          <a:xfrm>
            <a:off x="731494" y="2243395"/>
            <a:ext cx="5495992" cy="4500195"/>
          </a:xfrm>
          <a:prstGeom prst="rect">
            <a:avLst/>
          </a:prstGeom>
        </p:spPr>
        <p:txBody>
          <a:bodyPr>
            <a:normAutofit/>
          </a:bodyPr>
          <a:lstStyle>
            <a:lvl1pPr marL="51814" indent="0">
              <a:lnSpc>
                <a:spcPct val="122000"/>
              </a:lnSpc>
              <a:buNone/>
              <a:defRPr sz="1360" b="0" i="0">
                <a:solidFill>
                  <a:srgbClr val="0B1845"/>
                </a:solidFill>
                <a:latin typeface="Silka SemiBold" pitchFamily="2" charset="77"/>
                <a:cs typeface="Arial Black" panose="020B0604020202020204" pitchFamily="34" charset="0"/>
              </a:defRPr>
            </a:lvl1pPr>
            <a:lvl2pPr marL="310887" indent="0">
              <a:lnSpc>
                <a:spcPct val="122000"/>
              </a:lnSpc>
              <a:buNone/>
              <a:defRPr sz="1813" b="0" i="0">
                <a:latin typeface="+mn-lt"/>
                <a:cs typeface="Calibri Light" panose="020F0302020204030204" pitchFamily="34" charset="0"/>
              </a:defRPr>
            </a:lvl2pPr>
            <a:lvl3pPr marL="569959" indent="0">
              <a:lnSpc>
                <a:spcPct val="122000"/>
              </a:lnSpc>
              <a:buNone/>
              <a:defRPr sz="1813" b="0" i="0">
                <a:latin typeface="+mn-lt"/>
                <a:cs typeface="Calibri Light" panose="020F0302020204030204" pitchFamily="34" charset="0"/>
              </a:defRPr>
            </a:lvl3pPr>
            <a:lvl4pPr marL="829032" indent="0">
              <a:lnSpc>
                <a:spcPct val="122000"/>
              </a:lnSpc>
              <a:buNone/>
              <a:defRPr sz="1813" b="0" i="0">
                <a:latin typeface="+mn-lt"/>
                <a:cs typeface="Calibri Light" panose="020F0302020204030204" pitchFamily="34" charset="0"/>
              </a:defRPr>
            </a:lvl4pPr>
            <a:lvl5pPr marL="1088104" indent="0">
              <a:lnSpc>
                <a:spcPct val="122000"/>
              </a:lnSpc>
              <a:buNone/>
              <a:defRPr sz="1813" b="0" i="0">
                <a:latin typeface="+mn-lt"/>
                <a:cs typeface="Calibri Light" panose="020F03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3020612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 1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4334" y="154542"/>
            <a:ext cx="12466930" cy="805579"/>
          </a:xfrm>
        </p:spPr>
        <p:txBody>
          <a:bodyPr lIns="0" tIns="0" rIns="0" bIns="0" anchor="b" anchorCtr="0">
            <a:noAutofit/>
          </a:bodyPr>
          <a:lstStyle>
            <a:lvl1pPr algn="l">
              <a:defRPr sz="2720" b="1" i="0">
                <a:solidFill>
                  <a:srgbClr val="0B1845"/>
                </a:solidFill>
                <a:latin typeface="Silka SemiBold" pitchFamily="2" charset="77"/>
              </a:defRPr>
            </a:lvl1pPr>
          </a:lstStyle>
          <a:p>
            <a:r>
              <a:rPr lang="en-US"/>
              <a:t>Click to edit page title style</a:t>
            </a:r>
          </a:p>
        </p:txBody>
      </p:sp>
      <p:sp>
        <p:nvSpPr>
          <p:cNvPr id="7" name="Slide Number Placeholder 2">
            <a:extLst>
              <a:ext uri="{FF2B5EF4-FFF2-40B4-BE49-F238E27FC236}">
                <a16:creationId xmlns:a16="http://schemas.microsoft.com/office/drawing/2014/main" id="{5CB64F36-3407-9246-A6AB-FE4A2C0C50BB}"/>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
        <p:nvSpPr>
          <p:cNvPr id="5" name="Picture Placeholder 7">
            <a:extLst>
              <a:ext uri="{FF2B5EF4-FFF2-40B4-BE49-F238E27FC236}">
                <a16:creationId xmlns:a16="http://schemas.microsoft.com/office/drawing/2014/main" id="{BD17F46E-CC42-D949-8BA1-184170639146}"/>
              </a:ext>
            </a:extLst>
          </p:cNvPr>
          <p:cNvSpPr>
            <a:spLocks noGrp="1"/>
          </p:cNvSpPr>
          <p:nvPr>
            <p:ph type="pic" sz="quarter" idx="14" hasCustomPrompt="1"/>
          </p:nvPr>
        </p:nvSpPr>
        <p:spPr>
          <a:xfrm>
            <a:off x="4777839" y="3297382"/>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0" name="Picture Placeholder 7">
            <a:extLst>
              <a:ext uri="{FF2B5EF4-FFF2-40B4-BE49-F238E27FC236}">
                <a16:creationId xmlns:a16="http://schemas.microsoft.com/office/drawing/2014/main" id="{1C51733B-0F78-2648-BC83-64E5674F7C76}"/>
              </a:ext>
            </a:extLst>
          </p:cNvPr>
          <p:cNvSpPr>
            <a:spLocks noGrp="1"/>
          </p:cNvSpPr>
          <p:nvPr>
            <p:ph type="pic" sz="quarter" idx="15" hasCustomPrompt="1"/>
          </p:nvPr>
        </p:nvSpPr>
        <p:spPr>
          <a:xfrm>
            <a:off x="6293064" y="3297382"/>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1" name="Picture Placeholder 7">
            <a:extLst>
              <a:ext uri="{FF2B5EF4-FFF2-40B4-BE49-F238E27FC236}">
                <a16:creationId xmlns:a16="http://schemas.microsoft.com/office/drawing/2014/main" id="{EF262492-C97E-9C4A-B623-CDB32B3BDB0A}"/>
              </a:ext>
            </a:extLst>
          </p:cNvPr>
          <p:cNvSpPr>
            <a:spLocks noGrp="1"/>
          </p:cNvSpPr>
          <p:nvPr>
            <p:ph type="pic" sz="quarter" idx="16" hasCustomPrompt="1"/>
          </p:nvPr>
        </p:nvSpPr>
        <p:spPr>
          <a:xfrm>
            <a:off x="7781372" y="3297382"/>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2" name="Picture Placeholder 7">
            <a:extLst>
              <a:ext uri="{FF2B5EF4-FFF2-40B4-BE49-F238E27FC236}">
                <a16:creationId xmlns:a16="http://schemas.microsoft.com/office/drawing/2014/main" id="{954B98B9-8E11-2C4C-8824-CF760DA81B65}"/>
              </a:ext>
            </a:extLst>
          </p:cNvPr>
          <p:cNvSpPr>
            <a:spLocks noGrp="1"/>
          </p:cNvSpPr>
          <p:nvPr>
            <p:ph type="pic" sz="quarter" idx="17" hasCustomPrompt="1"/>
          </p:nvPr>
        </p:nvSpPr>
        <p:spPr>
          <a:xfrm>
            <a:off x="9256222" y="3297382"/>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3" name="Picture Placeholder 7">
            <a:extLst>
              <a:ext uri="{FF2B5EF4-FFF2-40B4-BE49-F238E27FC236}">
                <a16:creationId xmlns:a16="http://schemas.microsoft.com/office/drawing/2014/main" id="{4C00D405-0FF1-AC46-8809-78ECC5EBC043}"/>
              </a:ext>
            </a:extLst>
          </p:cNvPr>
          <p:cNvSpPr>
            <a:spLocks noGrp="1"/>
          </p:cNvSpPr>
          <p:nvPr>
            <p:ph type="pic" sz="quarter" idx="18" hasCustomPrompt="1"/>
          </p:nvPr>
        </p:nvSpPr>
        <p:spPr>
          <a:xfrm>
            <a:off x="4777839" y="4146403"/>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4" name="Picture Placeholder 7">
            <a:extLst>
              <a:ext uri="{FF2B5EF4-FFF2-40B4-BE49-F238E27FC236}">
                <a16:creationId xmlns:a16="http://schemas.microsoft.com/office/drawing/2014/main" id="{A39702D4-B1DB-8C4E-A282-541318441544}"/>
              </a:ext>
            </a:extLst>
          </p:cNvPr>
          <p:cNvSpPr>
            <a:spLocks noGrp="1"/>
          </p:cNvSpPr>
          <p:nvPr>
            <p:ph type="pic" sz="quarter" idx="19" hasCustomPrompt="1"/>
          </p:nvPr>
        </p:nvSpPr>
        <p:spPr>
          <a:xfrm>
            <a:off x="6293064" y="4146403"/>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5" name="Picture Placeholder 7">
            <a:extLst>
              <a:ext uri="{FF2B5EF4-FFF2-40B4-BE49-F238E27FC236}">
                <a16:creationId xmlns:a16="http://schemas.microsoft.com/office/drawing/2014/main" id="{67F2055B-2A27-1F47-8C1F-50CAFAF2012C}"/>
              </a:ext>
            </a:extLst>
          </p:cNvPr>
          <p:cNvSpPr>
            <a:spLocks noGrp="1"/>
          </p:cNvSpPr>
          <p:nvPr>
            <p:ph type="pic" sz="quarter" idx="20" hasCustomPrompt="1"/>
          </p:nvPr>
        </p:nvSpPr>
        <p:spPr>
          <a:xfrm>
            <a:off x="7781372" y="4146403"/>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6" name="Picture Placeholder 7">
            <a:extLst>
              <a:ext uri="{FF2B5EF4-FFF2-40B4-BE49-F238E27FC236}">
                <a16:creationId xmlns:a16="http://schemas.microsoft.com/office/drawing/2014/main" id="{0D073AF1-E9F4-FE49-8A2F-EC4000425746}"/>
              </a:ext>
            </a:extLst>
          </p:cNvPr>
          <p:cNvSpPr>
            <a:spLocks noGrp="1"/>
          </p:cNvSpPr>
          <p:nvPr>
            <p:ph type="pic" sz="quarter" idx="21" hasCustomPrompt="1"/>
          </p:nvPr>
        </p:nvSpPr>
        <p:spPr>
          <a:xfrm>
            <a:off x="9256222" y="4146403"/>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7" name="Picture Placeholder 7">
            <a:extLst>
              <a:ext uri="{FF2B5EF4-FFF2-40B4-BE49-F238E27FC236}">
                <a16:creationId xmlns:a16="http://schemas.microsoft.com/office/drawing/2014/main" id="{69D2C03F-4DB2-E543-99F7-0BBC59911584}"/>
              </a:ext>
            </a:extLst>
          </p:cNvPr>
          <p:cNvSpPr>
            <a:spLocks noGrp="1"/>
          </p:cNvSpPr>
          <p:nvPr>
            <p:ph type="pic" sz="quarter" idx="22" hasCustomPrompt="1"/>
          </p:nvPr>
        </p:nvSpPr>
        <p:spPr>
          <a:xfrm>
            <a:off x="4777839" y="5021218"/>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8" name="Picture Placeholder 7">
            <a:extLst>
              <a:ext uri="{FF2B5EF4-FFF2-40B4-BE49-F238E27FC236}">
                <a16:creationId xmlns:a16="http://schemas.microsoft.com/office/drawing/2014/main" id="{8F253723-3B44-3340-8310-7F8269A1E327}"/>
              </a:ext>
            </a:extLst>
          </p:cNvPr>
          <p:cNvSpPr>
            <a:spLocks noGrp="1"/>
          </p:cNvSpPr>
          <p:nvPr>
            <p:ph type="pic" sz="quarter" idx="23" hasCustomPrompt="1"/>
          </p:nvPr>
        </p:nvSpPr>
        <p:spPr>
          <a:xfrm>
            <a:off x="6293064" y="5021218"/>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19" name="Picture Placeholder 7">
            <a:extLst>
              <a:ext uri="{FF2B5EF4-FFF2-40B4-BE49-F238E27FC236}">
                <a16:creationId xmlns:a16="http://schemas.microsoft.com/office/drawing/2014/main" id="{FEFA6B20-DEEF-6F46-B677-7A2CAF5081E3}"/>
              </a:ext>
            </a:extLst>
          </p:cNvPr>
          <p:cNvSpPr>
            <a:spLocks noGrp="1"/>
          </p:cNvSpPr>
          <p:nvPr>
            <p:ph type="pic" sz="quarter" idx="24" hasCustomPrompt="1"/>
          </p:nvPr>
        </p:nvSpPr>
        <p:spPr>
          <a:xfrm>
            <a:off x="7781372" y="5021218"/>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0" name="Picture Placeholder 7">
            <a:extLst>
              <a:ext uri="{FF2B5EF4-FFF2-40B4-BE49-F238E27FC236}">
                <a16:creationId xmlns:a16="http://schemas.microsoft.com/office/drawing/2014/main" id="{60442088-4066-A94A-89C6-7948F36DED73}"/>
              </a:ext>
            </a:extLst>
          </p:cNvPr>
          <p:cNvSpPr>
            <a:spLocks noGrp="1"/>
          </p:cNvSpPr>
          <p:nvPr>
            <p:ph type="pic" sz="quarter" idx="25" hasCustomPrompt="1"/>
          </p:nvPr>
        </p:nvSpPr>
        <p:spPr>
          <a:xfrm>
            <a:off x="9256222" y="5021218"/>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1" name="Picture Placeholder 7">
            <a:extLst>
              <a:ext uri="{FF2B5EF4-FFF2-40B4-BE49-F238E27FC236}">
                <a16:creationId xmlns:a16="http://schemas.microsoft.com/office/drawing/2014/main" id="{5AEEFF86-C4AA-0447-BA8F-3DCF7F013347}"/>
              </a:ext>
            </a:extLst>
          </p:cNvPr>
          <p:cNvSpPr>
            <a:spLocks noGrp="1"/>
          </p:cNvSpPr>
          <p:nvPr>
            <p:ph type="pic" sz="quarter" idx="26" hasCustomPrompt="1"/>
          </p:nvPr>
        </p:nvSpPr>
        <p:spPr>
          <a:xfrm>
            <a:off x="4777839" y="588369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2" name="Picture Placeholder 7">
            <a:extLst>
              <a:ext uri="{FF2B5EF4-FFF2-40B4-BE49-F238E27FC236}">
                <a16:creationId xmlns:a16="http://schemas.microsoft.com/office/drawing/2014/main" id="{14ED55A0-D7B4-5447-BA08-34902E980385}"/>
              </a:ext>
            </a:extLst>
          </p:cNvPr>
          <p:cNvSpPr>
            <a:spLocks noGrp="1"/>
          </p:cNvSpPr>
          <p:nvPr>
            <p:ph type="pic" sz="quarter" idx="27" hasCustomPrompt="1"/>
          </p:nvPr>
        </p:nvSpPr>
        <p:spPr>
          <a:xfrm>
            <a:off x="6293064" y="588369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3" name="Picture Placeholder 7">
            <a:extLst>
              <a:ext uri="{FF2B5EF4-FFF2-40B4-BE49-F238E27FC236}">
                <a16:creationId xmlns:a16="http://schemas.microsoft.com/office/drawing/2014/main" id="{1D34D311-AC87-2646-BA23-1D86453BC18C}"/>
              </a:ext>
            </a:extLst>
          </p:cNvPr>
          <p:cNvSpPr>
            <a:spLocks noGrp="1"/>
          </p:cNvSpPr>
          <p:nvPr>
            <p:ph type="pic" sz="quarter" idx="28" hasCustomPrompt="1"/>
          </p:nvPr>
        </p:nvSpPr>
        <p:spPr>
          <a:xfrm>
            <a:off x="7781372" y="588369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4" name="Picture Placeholder 7">
            <a:extLst>
              <a:ext uri="{FF2B5EF4-FFF2-40B4-BE49-F238E27FC236}">
                <a16:creationId xmlns:a16="http://schemas.microsoft.com/office/drawing/2014/main" id="{C7F193B4-E6A6-6F4E-938D-DBD754CA2A1D}"/>
              </a:ext>
            </a:extLst>
          </p:cNvPr>
          <p:cNvSpPr>
            <a:spLocks noGrp="1"/>
          </p:cNvSpPr>
          <p:nvPr>
            <p:ph type="pic" sz="quarter" idx="29" hasCustomPrompt="1"/>
          </p:nvPr>
        </p:nvSpPr>
        <p:spPr>
          <a:xfrm>
            <a:off x="9256222" y="588369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6" name="Picture Placeholder 7">
            <a:extLst>
              <a:ext uri="{FF2B5EF4-FFF2-40B4-BE49-F238E27FC236}">
                <a16:creationId xmlns:a16="http://schemas.microsoft.com/office/drawing/2014/main" id="{A61944FA-A3A6-BE4D-B338-CC7E165B1AA1}"/>
              </a:ext>
            </a:extLst>
          </p:cNvPr>
          <p:cNvSpPr>
            <a:spLocks noGrp="1"/>
          </p:cNvSpPr>
          <p:nvPr>
            <p:ph type="pic" sz="quarter" idx="30" hasCustomPrompt="1"/>
          </p:nvPr>
        </p:nvSpPr>
        <p:spPr>
          <a:xfrm>
            <a:off x="10744531" y="3297382"/>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7" name="Picture Placeholder 7">
            <a:extLst>
              <a:ext uri="{FF2B5EF4-FFF2-40B4-BE49-F238E27FC236}">
                <a16:creationId xmlns:a16="http://schemas.microsoft.com/office/drawing/2014/main" id="{E44584D4-B59D-2B4C-9909-64E1E426861E}"/>
              </a:ext>
            </a:extLst>
          </p:cNvPr>
          <p:cNvSpPr>
            <a:spLocks noGrp="1"/>
          </p:cNvSpPr>
          <p:nvPr>
            <p:ph type="pic" sz="quarter" idx="31" hasCustomPrompt="1"/>
          </p:nvPr>
        </p:nvSpPr>
        <p:spPr>
          <a:xfrm>
            <a:off x="10744531" y="4146403"/>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8" name="Picture Placeholder 7">
            <a:extLst>
              <a:ext uri="{FF2B5EF4-FFF2-40B4-BE49-F238E27FC236}">
                <a16:creationId xmlns:a16="http://schemas.microsoft.com/office/drawing/2014/main" id="{0DE4E87B-113A-7543-90E5-61304BE714D2}"/>
              </a:ext>
            </a:extLst>
          </p:cNvPr>
          <p:cNvSpPr>
            <a:spLocks noGrp="1"/>
          </p:cNvSpPr>
          <p:nvPr>
            <p:ph type="pic" sz="quarter" idx="32" hasCustomPrompt="1"/>
          </p:nvPr>
        </p:nvSpPr>
        <p:spPr>
          <a:xfrm>
            <a:off x="10744531" y="5021218"/>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29" name="Picture Placeholder 7">
            <a:extLst>
              <a:ext uri="{FF2B5EF4-FFF2-40B4-BE49-F238E27FC236}">
                <a16:creationId xmlns:a16="http://schemas.microsoft.com/office/drawing/2014/main" id="{8752050C-6548-644A-ADC3-8B231A39724D}"/>
              </a:ext>
            </a:extLst>
          </p:cNvPr>
          <p:cNvSpPr>
            <a:spLocks noGrp="1"/>
          </p:cNvSpPr>
          <p:nvPr>
            <p:ph type="pic" sz="quarter" idx="33" hasCustomPrompt="1"/>
          </p:nvPr>
        </p:nvSpPr>
        <p:spPr>
          <a:xfrm>
            <a:off x="10744531" y="588369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0" name="Picture Placeholder 7">
            <a:extLst>
              <a:ext uri="{FF2B5EF4-FFF2-40B4-BE49-F238E27FC236}">
                <a16:creationId xmlns:a16="http://schemas.microsoft.com/office/drawing/2014/main" id="{C7DF6E2B-E928-FF42-9002-4AAFBE8A5F5D}"/>
              </a:ext>
            </a:extLst>
          </p:cNvPr>
          <p:cNvSpPr>
            <a:spLocks noGrp="1"/>
          </p:cNvSpPr>
          <p:nvPr>
            <p:ph type="pic" sz="quarter" idx="34" hasCustomPrompt="1"/>
          </p:nvPr>
        </p:nvSpPr>
        <p:spPr>
          <a:xfrm>
            <a:off x="12239568" y="3297382"/>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1" name="Picture Placeholder 7">
            <a:extLst>
              <a:ext uri="{FF2B5EF4-FFF2-40B4-BE49-F238E27FC236}">
                <a16:creationId xmlns:a16="http://schemas.microsoft.com/office/drawing/2014/main" id="{C590B9A3-01BA-4F4B-8FAB-AC86955C4FE9}"/>
              </a:ext>
            </a:extLst>
          </p:cNvPr>
          <p:cNvSpPr>
            <a:spLocks noGrp="1"/>
          </p:cNvSpPr>
          <p:nvPr>
            <p:ph type="pic" sz="quarter" idx="35" hasCustomPrompt="1"/>
          </p:nvPr>
        </p:nvSpPr>
        <p:spPr>
          <a:xfrm>
            <a:off x="12239568" y="4146403"/>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2" name="Picture Placeholder 7">
            <a:extLst>
              <a:ext uri="{FF2B5EF4-FFF2-40B4-BE49-F238E27FC236}">
                <a16:creationId xmlns:a16="http://schemas.microsoft.com/office/drawing/2014/main" id="{E99BA502-3DCC-E047-BA31-8B6D70D8F47E}"/>
              </a:ext>
            </a:extLst>
          </p:cNvPr>
          <p:cNvSpPr>
            <a:spLocks noGrp="1"/>
          </p:cNvSpPr>
          <p:nvPr>
            <p:ph type="pic" sz="quarter" idx="36" hasCustomPrompt="1"/>
          </p:nvPr>
        </p:nvSpPr>
        <p:spPr>
          <a:xfrm>
            <a:off x="12239568" y="5021218"/>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3" name="Picture Placeholder 7">
            <a:extLst>
              <a:ext uri="{FF2B5EF4-FFF2-40B4-BE49-F238E27FC236}">
                <a16:creationId xmlns:a16="http://schemas.microsoft.com/office/drawing/2014/main" id="{D8F116A4-49D4-3344-B06E-B318C12FCD09}"/>
              </a:ext>
            </a:extLst>
          </p:cNvPr>
          <p:cNvSpPr>
            <a:spLocks noGrp="1"/>
          </p:cNvSpPr>
          <p:nvPr>
            <p:ph type="pic" sz="quarter" idx="37" hasCustomPrompt="1"/>
          </p:nvPr>
        </p:nvSpPr>
        <p:spPr>
          <a:xfrm>
            <a:off x="12239568" y="588369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4" name="Picture Placeholder 7">
            <a:extLst>
              <a:ext uri="{FF2B5EF4-FFF2-40B4-BE49-F238E27FC236}">
                <a16:creationId xmlns:a16="http://schemas.microsoft.com/office/drawing/2014/main" id="{3C964C3E-B9D3-C647-A6BD-EA404BAFAB2C}"/>
              </a:ext>
            </a:extLst>
          </p:cNvPr>
          <p:cNvSpPr>
            <a:spLocks noGrp="1"/>
          </p:cNvSpPr>
          <p:nvPr>
            <p:ph type="pic" sz="quarter" idx="38" hasCustomPrompt="1"/>
          </p:nvPr>
        </p:nvSpPr>
        <p:spPr>
          <a:xfrm>
            <a:off x="4777839" y="241471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5" name="Picture Placeholder 7">
            <a:extLst>
              <a:ext uri="{FF2B5EF4-FFF2-40B4-BE49-F238E27FC236}">
                <a16:creationId xmlns:a16="http://schemas.microsoft.com/office/drawing/2014/main" id="{69DF5D77-72E7-2446-AF98-0A6D74B4FBF1}"/>
              </a:ext>
            </a:extLst>
          </p:cNvPr>
          <p:cNvSpPr>
            <a:spLocks noGrp="1"/>
          </p:cNvSpPr>
          <p:nvPr>
            <p:ph type="pic" sz="quarter" idx="39" hasCustomPrompt="1"/>
          </p:nvPr>
        </p:nvSpPr>
        <p:spPr>
          <a:xfrm>
            <a:off x="6293064" y="241471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6" name="Picture Placeholder 7">
            <a:extLst>
              <a:ext uri="{FF2B5EF4-FFF2-40B4-BE49-F238E27FC236}">
                <a16:creationId xmlns:a16="http://schemas.microsoft.com/office/drawing/2014/main" id="{830708CD-F9C9-7946-8288-0F1BF655F756}"/>
              </a:ext>
            </a:extLst>
          </p:cNvPr>
          <p:cNvSpPr>
            <a:spLocks noGrp="1"/>
          </p:cNvSpPr>
          <p:nvPr>
            <p:ph type="pic" sz="quarter" idx="40" hasCustomPrompt="1"/>
          </p:nvPr>
        </p:nvSpPr>
        <p:spPr>
          <a:xfrm>
            <a:off x="7781372" y="241471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7" name="Picture Placeholder 7">
            <a:extLst>
              <a:ext uri="{FF2B5EF4-FFF2-40B4-BE49-F238E27FC236}">
                <a16:creationId xmlns:a16="http://schemas.microsoft.com/office/drawing/2014/main" id="{069F3F69-D089-994A-90C7-7880798CF5EC}"/>
              </a:ext>
            </a:extLst>
          </p:cNvPr>
          <p:cNvSpPr>
            <a:spLocks noGrp="1"/>
          </p:cNvSpPr>
          <p:nvPr>
            <p:ph type="pic" sz="quarter" idx="41" hasCustomPrompt="1"/>
          </p:nvPr>
        </p:nvSpPr>
        <p:spPr>
          <a:xfrm>
            <a:off x="9256222" y="241471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8" name="Picture Placeholder 7">
            <a:extLst>
              <a:ext uri="{FF2B5EF4-FFF2-40B4-BE49-F238E27FC236}">
                <a16:creationId xmlns:a16="http://schemas.microsoft.com/office/drawing/2014/main" id="{AB3470BC-7D1B-044D-8AAD-9870413FA946}"/>
              </a:ext>
            </a:extLst>
          </p:cNvPr>
          <p:cNvSpPr>
            <a:spLocks noGrp="1"/>
          </p:cNvSpPr>
          <p:nvPr>
            <p:ph type="pic" sz="quarter" idx="42" hasCustomPrompt="1"/>
          </p:nvPr>
        </p:nvSpPr>
        <p:spPr>
          <a:xfrm>
            <a:off x="10744531" y="241471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
        <p:nvSpPr>
          <p:cNvPr id="39" name="Picture Placeholder 7">
            <a:extLst>
              <a:ext uri="{FF2B5EF4-FFF2-40B4-BE49-F238E27FC236}">
                <a16:creationId xmlns:a16="http://schemas.microsoft.com/office/drawing/2014/main" id="{F9BFB200-BE83-514C-A437-8E0932CB38D8}"/>
              </a:ext>
            </a:extLst>
          </p:cNvPr>
          <p:cNvSpPr>
            <a:spLocks noGrp="1"/>
          </p:cNvSpPr>
          <p:nvPr>
            <p:ph type="pic" sz="quarter" idx="43" hasCustomPrompt="1"/>
          </p:nvPr>
        </p:nvSpPr>
        <p:spPr>
          <a:xfrm>
            <a:off x="12239568" y="2414716"/>
            <a:ext cx="1198451" cy="670692"/>
          </a:xfrm>
          <a:prstGeom prst="rect">
            <a:avLst/>
          </a:prstGeom>
        </p:spPr>
        <p:txBody>
          <a:bodyPr anchor="ctr"/>
          <a:lstStyle>
            <a:lvl1pPr marL="0" indent="0" algn="l">
              <a:buNone/>
              <a:defRPr sz="1133" b="0" i="0">
                <a:latin typeface="Silka Medium" pitchFamily="2" charset="77"/>
                <a:cs typeface="Arial Black" panose="020B0604020202020204" pitchFamily="34" charset="0"/>
              </a:defRPr>
            </a:lvl1pPr>
          </a:lstStyle>
          <a:p>
            <a:r>
              <a:rPr lang="en-US"/>
              <a:t>Insert logo</a:t>
            </a:r>
          </a:p>
        </p:txBody>
      </p:sp>
    </p:spTree>
    <p:extLst>
      <p:ext uri="{BB962C8B-B14F-4D97-AF65-F5344CB8AC3E}">
        <p14:creationId xmlns:p14="http://schemas.microsoft.com/office/powerpoint/2010/main" val="3418589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98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3741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a:t>Click to edit Master</a:t>
            </a:r>
            <a:endParaRPr lang="en-US"/>
          </a:p>
        </p:txBody>
      </p:sp>
    </p:spTree>
    <p:extLst>
      <p:ext uri="{BB962C8B-B14F-4D97-AF65-F5344CB8AC3E}">
        <p14:creationId xmlns:p14="http://schemas.microsoft.com/office/powerpoint/2010/main" val="1826423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29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63" y="914400"/>
            <a:ext cx="5684837" cy="609600"/>
          </a:xfrm>
          <a:prstGeom prst="rect">
            <a:avLst/>
          </a:prstGeom>
        </p:spPr>
        <p:txBody>
          <a:bodyPr lIns="0" tIns="0" rIns="0" bIns="0"/>
          <a:lstStyle>
            <a:lvl1pPr algn="l">
              <a:defRPr sz="3600" b="0">
                <a:solidFill>
                  <a:schemeClr val="bg1"/>
                </a:solidFill>
                <a:latin typeface="Calibri Light"/>
              </a:defRPr>
            </a:lvl1pPr>
          </a:lstStyle>
          <a:p>
            <a:r>
              <a:rPr lang="en-GB"/>
              <a:t>Click to edit Master title style </a:t>
            </a:r>
            <a:endParaRPr lang="en-US"/>
          </a:p>
        </p:txBody>
      </p:sp>
    </p:spTree>
    <p:extLst>
      <p:ext uri="{BB962C8B-B14F-4D97-AF65-F5344CB8AC3E}">
        <p14:creationId xmlns:p14="http://schemas.microsoft.com/office/powerpoint/2010/main" val="39765552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211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a:t>Click to edit Master</a:t>
            </a:r>
            <a:endParaRPr lang="en-US"/>
          </a:p>
        </p:txBody>
      </p:sp>
    </p:spTree>
    <p:extLst>
      <p:ext uri="{BB962C8B-B14F-4D97-AF65-F5344CB8AC3E}">
        <p14:creationId xmlns:p14="http://schemas.microsoft.com/office/powerpoint/2010/main" val="904075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0363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7358" y="474566"/>
            <a:ext cx="12766887" cy="988343"/>
          </a:xfrm>
        </p:spPr>
        <p:txBody>
          <a:bodyPr/>
          <a:lstStyle/>
          <a:p>
            <a:r>
              <a:rPr lang="en-US"/>
              <a:t>Click to Edit Master Title Style</a:t>
            </a:r>
          </a:p>
        </p:txBody>
      </p:sp>
      <p:sp>
        <p:nvSpPr>
          <p:cNvPr id="3" name="Content Placeholder 2"/>
          <p:cNvSpPr>
            <a:spLocks noGrp="1"/>
          </p:cNvSpPr>
          <p:nvPr>
            <p:ph idx="1" hasCustomPrompt="1"/>
          </p:nvPr>
        </p:nvSpPr>
        <p:spPr>
          <a:xfrm>
            <a:off x="544549" y="2037144"/>
            <a:ext cx="12759689" cy="4871658"/>
          </a:xfrm>
        </p:spPr>
        <p:txBody>
          <a:bodyPr/>
          <a:lstStyle>
            <a:lvl1pPr>
              <a:defRPr sz="317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320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63" y="914400"/>
            <a:ext cx="5684837" cy="609600"/>
          </a:xfrm>
          <a:prstGeom prst="rect">
            <a:avLst/>
          </a:prstGeom>
        </p:spPr>
        <p:txBody>
          <a:bodyPr lIns="0" tIns="0" rIns="0" bIns="0"/>
          <a:lstStyle>
            <a:lvl1pPr algn="l">
              <a:defRPr sz="3600" b="0">
                <a:solidFill>
                  <a:schemeClr val="bg1"/>
                </a:solidFill>
                <a:latin typeface="Calibri Light"/>
              </a:defRPr>
            </a:lvl1pPr>
          </a:lstStyle>
          <a:p>
            <a:r>
              <a:rPr lang="en-GB"/>
              <a:t>Click to edit Master title style </a:t>
            </a:r>
            <a:endParaRPr lang="en-US"/>
          </a:p>
        </p:txBody>
      </p:sp>
    </p:spTree>
    <p:extLst>
      <p:ext uri="{BB962C8B-B14F-4D97-AF65-F5344CB8AC3E}">
        <p14:creationId xmlns:p14="http://schemas.microsoft.com/office/powerpoint/2010/main" val="2956628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ivider Silde  – 2">
    <p:bg>
      <p:bgPr>
        <a:solidFill>
          <a:srgbClr val="0436FF"/>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374688A-C15C-944F-8CDA-29F099C15577}"/>
              </a:ext>
            </a:extLst>
          </p:cNvPr>
          <p:cNvSpPr>
            <a:spLocks noGrp="1"/>
          </p:cNvSpPr>
          <p:nvPr>
            <p:ph type="ctrTitle" hasCustomPrompt="1"/>
          </p:nvPr>
        </p:nvSpPr>
        <p:spPr>
          <a:xfrm>
            <a:off x="731493" y="1948470"/>
            <a:ext cx="8929312" cy="2886235"/>
          </a:xfrm>
          <a:prstGeom prst="rect">
            <a:avLst/>
          </a:prstGeom>
        </p:spPr>
        <p:txBody>
          <a:bodyPr lIns="0" tIns="0" rIns="0" bIns="0" anchor="ctr">
            <a:normAutofit/>
          </a:bodyPr>
          <a:lstStyle>
            <a:lvl1pPr algn="l">
              <a:defRPr sz="6120" b="1" i="0">
                <a:solidFill>
                  <a:schemeClr val="bg1"/>
                </a:solidFill>
                <a:latin typeface="Silka Black" pitchFamily="2" charset="77"/>
              </a:defRPr>
            </a:lvl1pPr>
          </a:lstStyle>
          <a:p>
            <a:r>
              <a:rPr lang="en-US"/>
              <a:t>Click to edit Divider title style</a:t>
            </a:r>
          </a:p>
        </p:txBody>
      </p:sp>
      <p:sp>
        <p:nvSpPr>
          <p:cNvPr id="16" name="Subtitle 2">
            <a:extLst>
              <a:ext uri="{FF2B5EF4-FFF2-40B4-BE49-F238E27FC236}">
                <a16:creationId xmlns:a16="http://schemas.microsoft.com/office/drawing/2014/main" id="{5EA395D2-56F2-CB42-B5F2-AE8B2794AE4B}"/>
              </a:ext>
            </a:extLst>
          </p:cNvPr>
          <p:cNvSpPr>
            <a:spLocks noGrp="1"/>
          </p:cNvSpPr>
          <p:nvPr>
            <p:ph type="subTitle" idx="1" hasCustomPrompt="1"/>
          </p:nvPr>
        </p:nvSpPr>
        <p:spPr>
          <a:xfrm>
            <a:off x="731493" y="5136341"/>
            <a:ext cx="8929311" cy="313978"/>
          </a:xfrm>
          <a:prstGeom prst="rect">
            <a:avLst/>
          </a:prstGeom>
        </p:spPr>
        <p:txBody>
          <a:bodyPr lIns="0" tIns="0" rIns="0" bIns="0">
            <a:normAutofit/>
          </a:bodyPr>
          <a:lstStyle>
            <a:lvl1pPr marL="0" indent="0" algn="l">
              <a:buNone/>
              <a:defRPr sz="1813" b="1" i="0" baseline="0">
                <a:solidFill>
                  <a:schemeClr val="bg1"/>
                </a:solidFill>
                <a:latin typeface="Silka SemiBold" pitchFamily="2" charset="77"/>
                <a:cs typeface="Arial Black"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Divider subtitle style</a:t>
            </a:r>
          </a:p>
        </p:txBody>
      </p:sp>
      <p:sp>
        <p:nvSpPr>
          <p:cNvPr id="4" name="Slide Number Placeholder 2">
            <a:extLst>
              <a:ext uri="{FF2B5EF4-FFF2-40B4-BE49-F238E27FC236}">
                <a16:creationId xmlns:a16="http://schemas.microsoft.com/office/drawing/2014/main" id="{F8875DFD-9F4C-2C43-9806-E4D45C8B016D}"/>
              </a:ext>
            </a:extLst>
          </p:cNvPr>
          <p:cNvSpPr>
            <a:spLocks noGrp="1"/>
          </p:cNvSpPr>
          <p:nvPr>
            <p:ph type="sldNum" sz="quarter" idx="10"/>
          </p:nvPr>
        </p:nvSpPr>
        <p:spPr>
          <a:xfrm>
            <a:off x="129743" y="7428882"/>
            <a:ext cx="535796" cy="216779"/>
          </a:xfrm>
        </p:spPr>
        <p:txBody>
          <a:bodyPr/>
          <a:lstStyle/>
          <a:p>
            <a:pPr algn="l"/>
            <a:r>
              <a:rPr lang="en-US">
                <a:latin typeface="Silka Black" pitchFamily="2" charset="77"/>
              </a:rPr>
              <a:t>    </a:t>
            </a:r>
            <a:fld id="{F02E3496-A37D-3843-B078-8414F9F02138}" type="slidenum">
              <a:rPr lang="en-US" smtClean="0">
                <a:latin typeface="Silka Black" pitchFamily="2" charset="77"/>
              </a:rPr>
              <a:pPr algn="l"/>
              <a:t>‹#›</a:t>
            </a:fld>
            <a:endParaRPr lang="en-US">
              <a:latin typeface="Silka Black" pitchFamily="2" charset="77"/>
            </a:endParaRPr>
          </a:p>
        </p:txBody>
      </p:sp>
    </p:spTree>
    <p:extLst>
      <p:ext uri="{BB962C8B-B14F-4D97-AF65-F5344CB8AC3E}">
        <p14:creationId xmlns:p14="http://schemas.microsoft.com/office/powerpoint/2010/main" val="355360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12333" y="948267"/>
            <a:ext cx="5029200" cy="762000"/>
          </a:xfrm>
          <a:prstGeom prst="rect">
            <a:avLst/>
          </a:prstGeom>
        </p:spPr>
        <p:txBody>
          <a:bodyPr vert="horz" lIns="0" tIns="0" rIns="0" bIns="0"/>
          <a:lstStyle>
            <a:lvl1pPr>
              <a:defRPr sz="3600">
                <a:latin typeface="Calibri Light"/>
              </a:defRPr>
            </a:lvl1pPr>
          </a:lstStyle>
          <a:p>
            <a:pPr lvl="0"/>
            <a:r>
              <a:rPr lang="en-GB"/>
              <a:t>Click to edit Master</a:t>
            </a:r>
            <a:endParaRPr lang="en-US"/>
          </a:p>
        </p:txBody>
      </p:sp>
    </p:spTree>
    <p:extLst>
      <p:ext uri="{BB962C8B-B14F-4D97-AF65-F5344CB8AC3E}">
        <p14:creationId xmlns:p14="http://schemas.microsoft.com/office/powerpoint/2010/main" val="169296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112F6-3475-4652-B575-DDB74A124538}"/>
              </a:ext>
            </a:extLst>
          </p:cNvPr>
          <p:cNvSpPr>
            <a:spLocks noGrp="1"/>
          </p:cNvSpPr>
          <p:nvPr>
            <p:ph type="ctrTitle"/>
          </p:nvPr>
        </p:nvSpPr>
        <p:spPr>
          <a:xfrm>
            <a:off x="1727200" y="1272011"/>
            <a:ext cx="10363200" cy="2705947"/>
          </a:xfrm>
        </p:spPr>
        <p:txBody>
          <a:bodyPr anchor="b"/>
          <a:lstStyle>
            <a:lvl1pPr algn="ctr">
              <a:defRPr sz="6800"/>
            </a:lvl1pPr>
          </a:lstStyle>
          <a:p>
            <a:r>
              <a:rPr lang="en-US"/>
              <a:t>Click to edit Master title style</a:t>
            </a:r>
            <a:endParaRPr lang="en-GB"/>
          </a:p>
        </p:txBody>
      </p:sp>
      <p:sp>
        <p:nvSpPr>
          <p:cNvPr id="3" name="Subtitle 2">
            <a:extLst>
              <a:ext uri="{FF2B5EF4-FFF2-40B4-BE49-F238E27FC236}">
                <a16:creationId xmlns:a16="http://schemas.microsoft.com/office/drawing/2014/main" id="{6EA29BB4-5C89-4114-BB27-2F17949EACF5}"/>
              </a:ext>
            </a:extLst>
          </p:cNvPr>
          <p:cNvSpPr>
            <a:spLocks noGrp="1"/>
          </p:cNvSpPr>
          <p:nvPr>
            <p:ph type="subTitle" idx="1"/>
          </p:nvPr>
        </p:nvSpPr>
        <p:spPr>
          <a:xfrm>
            <a:off x="1727200" y="4082310"/>
            <a:ext cx="103632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2467FB-6881-473A-B6A9-81AEF6F4004E}"/>
              </a:ext>
            </a:extLst>
          </p:cNvPr>
          <p:cNvSpPr>
            <a:spLocks noGrp="1"/>
          </p:cNvSpPr>
          <p:nvPr>
            <p:ph type="dt" sz="half" idx="10"/>
          </p:nvPr>
        </p:nvSpPr>
        <p:spPr/>
        <p:txBody>
          <a:bodyPr/>
          <a:lstStyle/>
          <a:p>
            <a:fld id="{1DB4B2FE-D732-4878-807A-D440CE43E5CE}" type="datetimeFigureOut">
              <a:rPr lang="en-GB" smtClean="0"/>
              <a:t>28/01/2022</a:t>
            </a:fld>
            <a:endParaRPr lang="en-GB"/>
          </a:p>
        </p:txBody>
      </p:sp>
      <p:sp>
        <p:nvSpPr>
          <p:cNvPr id="5" name="Footer Placeholder 4">
            <a:extLst>
              <a:ext uri="{FF2B5EF4-FFF2-40B4-BE49-F238E27FC236}">
                <a16:creationId xmlns:a16="http://schemas.microsoft.com/office/drawing/2014/main" id="{A9EE6C0C-9D80-4A07-B36C-CDCC699D81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005AA6-5F91-4CE7-9EDE-3CD6F49620F2}"/>
              </a:ext>
            </a:extLst>
          </p:cNvPr>
          <p:cNvSpPr>
            <a:spLocks noGrp="1"/>
          </p:cNvSpPr>
          <p:nvPr>
            <p:ph type="sldNum" sz="quarter" idx="12"/>
          </p:nvPr>
        </p:nvSpPr>
        <p:spPr/>
        <p:txBody>
          <a:bodyPr/>
          <a:lstStyle/>
          <a:p>
            <a:fld id="{971D7F42-E69E-421F-897D-DB1C02522A2F}" type="slidenum">
              <a:rPr lang="en-GB" smtClean="0"/>
              <a:t>‹#›</a:t>
            </a:fld>
            <a:endParaRPr lang="en-GB"/>
          </a:p>
        </p:txBody>
      </p:sp>
    </p:spTree>
    <p:extLst>
      <p:ext uri="{BB962C8B-B14F-4D97-AF65-F5344CB8AC3E}">
        <p14:creationId xmlns:p14="http://schemas.microsoft.com/office/powerpoint/2010/main" val="16212623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image" Target="../media/image4.emf"/><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theme" Target="../theme/theme1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5.png"/><Relationship Id="rId8" Type="http://schemas.openxmlformats.org/officeDocument/2006/relationships/slideLayout" Target="../slideLayouts/slideLayout4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2.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xml"/><Relationship Id="rId1" Type="http://schemas.openxmlformats.org/officeDocument/2006/relationships/slideLayout" Target="../slideLayouts/slideLayout72.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5.xml"/><Relationship Id="rId7" Type="http://schemas.openxmlformats.org/officeDocument/2006/relationships/theme" Target="../theme/theme1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4.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theme" Target="../theme/theme7.xml"/><Relationship Id="rId4"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theme" Target="../theme/theme9.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 [1920 x 1080px].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3817600" cy="7772400"/>
          </a:xfrm>
          <a:prstGeom prst="rect">
            <a:avLst/>
          </a:prstGeom>
        </p:spPr>
      </p:pic>
      <p:sp>
        <p:nvSpPr>
          <p:cNvPr id="4" name="Slide Number Placeholder 5">
            <a:extLst>
              <a:ext uri="{FF2B5EF4-FFF2-40B4-BE49-F238E27FC236}">
                <a16:creationId xmlns:a16="http://schemas.microsoft.com/office/drawing/2014/main" id="{11A64FCD-3E41-4432-9F4E-90732FF90E4E}"/>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
        <p:nvSpPr>
          <p:cNvPr id="2" name="TextBox 1">
            <a:extLst>
              <a:ext uri="{FF2B5EF4-FFF2-40B4-BE49-F238E27FC236}">
                <a16:creationId xmlns:a16="http://schemas.microsoft.com/office/drawing/2014/main" id="{A38F02D8-FCF4-264B-B958-0F6427FA3743}"/>
              </a:ext>
            </a:extLst>
          </p:cNvPr>
          <p:cNvSpPr txBox="1"/>
          <p:nvPr userDrawn="1"/>
        </p:nvSpPr>
        <p:spPr>
          <a:xfrm rot="19910834">
            <a:off x="2794000" y="3124200"/>
            <a:ext cx="8458200" cy="2693045"/>
          </a:xfrm>
          <a:prstGeom prst="rect">
            <a:avLst/>
          </a:prstGeom>
        </p:spPr>
        <p:txBody>
          <a:bodyPr wrap="square" lIns="0" tIns="0" rIns="0" bIns="0" rtlCol="0">
            <a:spAutoFit/>
          </a:bodyPr>
          <a:lstStyle/>
          <a:p>
            <a:r>
              <a:rPr lang="en-US" sz="17500">
                <a:solidFill>
                  <a:schemeClr val="tx1"/>
                </a:solidFill>
                <a:latin typeface="Book Antiqua" panose="02040602050305030304" pitchFamily="18" charset="0"/>
                <a:cs typeface="Apple Chancery" panose="03020702040506060504" pitchFamily="66" charset="-79"/>
              </a:rPr>
              <a:t>DRAFT</a:t>
            </a:r>
          </a:p>
        </p:txBody>
      </p:sp>
    </p:spTree>
    <p:extLst>
      <p:ext uri="{BB962C8B-B14F-4D97-AF65-F5344CB8AC3E}">
        <p14:creationId xmlns:p14="http://schemas.microsoft.com/office/powerpoint/2010/main" val="2315477095"/>
      </p:ext>
    </p:extLst>
  </p:cSld>
  <p:clrMap bg1="lt1" tx1="dk1" bg2="lt2" tx2="dk2" accent1="accent1" accent2="accent2" accent3="accent3" accent4="accent4" accent5="accent5" accent6="accent6" hlink="hlink" folHlink="folHlink"/>
  <p:sldLayoutIdLst>
    <p:sldLayoutId id="214748431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409080429"/>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Title [1920 x 1080px].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3817600" cy="7772400"/>
          </a:xfrm>
          <a:prstGeom prst="rect">
            <a:avLst/>
          </a:prstGeom>
        </p:spPr>
      </p:pic>
      <p:sp>
        <p:nvSpPr>
          <p:cNvPr id="4" name="Slide Number Placeholder 5">
            <a:extLst>
              <a:ext uri="{FF2B5EF4-FFF2-40B4-BE49-F238E27FC236}">
                <a16:creationId xmlns:a16="http://schemas.microsoft.com/office/drawing/2014/main" id="{11A64FCD-3E41-4432-9F4E-90732FF90E4E}"/>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
        <p:nvSpPr>
          <p:cNvPr id="2" name="TextBox 1">
            <a:extLst>
              <a:ext uri="{FF2B5EF4-FFF2-40B4-BE49-F238E27FC236}">
                <a16:creationId xmlns:a16="http://schemas.microsoft.com/office/drawing/2014/main" id="{A38F02D8-FCF4-264B-B958-0F6427FA3743}"/>
              </a:ext>
            </a:extLst>
          </p:cNvPr>
          <p:cNvSpPr txBox="1"/>
          <p:nvPr userDrawn="1"/>
        </p:nvSpPr>
        <p:spPr>
          <a:xfrm rot="19910834">
            <a:off x="2794000" y="3124200"/>
            <a:ext cx="8458200" cy="2693045"/>
          </a:xfrm>
          <a:prstGeom prst="rect">
            <a:avLst/>
          </a:prstGeom>
        </p:spPr>
        <p:txBody>
          <a:bodyPr wrap="square" lIns="0" tIns="0" rIns="0" bIns="0" rtlCol="0">
            <a:spAutoFit/>
          </a:bodyPr>
          <a:lstStyle/>
          <a:p>
            <a:r>
              <a:rPr lang="en-US" sz="17500" dirty="0">
                <a:solidFill>
                  <a:schemeClr val="tx1"/>
                </a:solidFill>
                <a:latin typeface="Book Antiqua" panose="02040602050305030304" pitchFamily="18" charset="0"/>
                <a:cs typeface="Apple Chancery" panose="03020702040506060504" pitchFamily="66" charset="-79"/>
              </a:rPr>
              <a:t>DRAFT</a:t>
            </a:r>
          </a:p>
        </p:txBody>
      </p:sp>
    </p:spTree>
    <p:extLst>
      <p:ext uri="{BB962C8B-B14F-4D97-AF65-F5344CB8AC3E}">
        <p14:creationId xmlns:p14="http://schemas.microsoft.com/office/powerpoint/2010/main" val="3763913407"/>
      </p:ext>
    </p:extLst>
  </p:cSld>
  <p:clrMap bg1="lt1" tx1="dk1" bg2="lt2" tx2="dk2" accent1="accent1" accent2="accent2" accent3="accent3" accent4="accent4" accent5="accent5" accent6="accent6" hlink="hlink" folHlink="folHlink"/>
  <p:sldLayoutIdLst>
    <p:sldLayoutId id="21474843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2798603950"/>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9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B184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DC7A3C-A23C-7247-B0BD-25C60E38514B}"/>
              </a:ext>
            </a:extLst>
          </p:cNvPr>
          <p:cNvSpPr/>
          <p:nvPr userDrawn="1"/>
        </p:nvSpPr>
        <p:spPr>
          <a:xfrm>
            <a:off x="0" y="7175731"/>
            <a:ext cx="13817600" cy="596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ilka" pitchFamily="2" charset="77"/>
            </a:endParaRPr>
          </a:p>
        </p:txBody>
      </p:sp>
      <p:sp>
        <p:nvSpPr>
          <p:cNvPr id="7" name="TextBox 6">
            <a:extLst>
              <a:ext uri="{FF2B5EF4-FFF2-40B4-BE49-F238E27FC236}">
                <a16:creationId xmlns:a16="http://schemas.microsoft.com/office/drawing/2014/main" id="{341626A2-98D1-A14A-AE0B-2481505E1D1A}"/>
              </a:ext>
            </a:extLst>
          </p:cNvPr>
          <p:cNvSpPr txBox="1"/>
          <p:nvPr userDrawn="1"/>
        </p:nvSpPr>
        <p:spPr>
          <a:xfrm>
            <a:off x="1029857" y="7418324"/>
            <a:ext cx="3464410" cy="214354"/>
          </a:xfrm>
          <a:prstGeom prst="rect">
            <a:avLst/>
          </a:prstGeom>
          <a:noFill/>
        </p:spPr>
        <p:txBody>
          <a:bodyPr wrap="none" rtlCol="0">
            <a:spAutoFit/>
          </a:bodyPr>
          <a:lstStyle/>
          <a:p>
            <a:pPr algn="l"/>
            <a:r>
              <a:rPr lang="en-US" sz="793" b="0" i="0" dirty="0">
                <a:solidFill>
                  <a:schemeClr val="bg2">
                    <a:lumMod val="90000"/>
                  </a:schemeClr>
                </a:solidFill>
                <a:latin typeface="Silka Light" pitchFamily="2" charset="77"/>
              </a:rPr>
              <a:t>© 2022 Five9, Inc. All rights Reserved. Proprietary and Confidential to Five9 Inc.</a:t>
            </a:r>
          </a:p>
        </p:txBody>
      </p:sp>
      <p:sp>
        <p:nvSpPr>
          <p:cNvPr id="8" name="Slide Number Placeholder 5">
            <a:extLst>
              <a:ext uri="{FF2B5EF4-FFF2-40B4-BE49-F238E27FC236}">
                <a16:creationId xmlns:a16="http://schemas.microsoft.com/office/drawing/2014/main" id="{B14031FF-D076-1146-89E8-BF53C4434D18}"/>
              </a:ext>
            </a:extLst>
          </p:cNvPr>
          <p:cNvSpPr>
            <a:spLocks noGrp="1"/>
          </p:cNvSpPr>
          <p:nvPr>
            <p:ph type="sldNum" sz="quarter" idx="4"/>
          </p:nvPr>
        </p:nvSpPr>
        <p:spPr>
          <a:xfrm>
            <a:off x="480264" y="7428882"/>
            <a:ext cx="535796" cy="216779"/>
          </a:xfrm>
          <a:prstGeom prst="rect">
            <a:avLst/>
          </a:prstGeom>
        </p:spPr>
        <p:txBody>
          <a:bodyPr vert="horz" lIns="0" tIns="45720" rIns="90000" bIns="45720" rtlCol="0" anchor="ctr"/>
          <a:lstStyle>
            <a:lvl1pPr algn="ctr">
              <a:defRPr sz="907" b="0" i="0">
                <a:solidFill>
                  <a:schemeClr val="bg2">
                    <a:lumMod val="25000"/>
                  </a:schemeClr>
                </a:solidFill>
                <a:latin typeface="Silka Light" pitchFamily="2" charset="77"/>
                <a:cs typeface="Arial" panose="020B0604020202020204" pitchFamily="34" charset="0"/>
              </a:defRPr>
            </a:lvl1pPr>
          </a:lstStyle>
          <a:p>
            <a:pPr algn="l"/>
            <a:r>
              <a:rPr lang="en-US"/>
              <a:t>    </a:t>
            </a:r>
            <a:fld id="{F02E3496-A37D-3843-B078-8414F9F02138}" type="slidenum">
              <a:rPr lang="en-US" smtClean="0"/>
              <a:pPr algn="l"/>
              <a:t>‹#›</a:t>
            </a:fld>
            <a:endParaRPr lang="en-US"/>
          </a:p>
        </p:txBody>
      </p:sp>
      <p:pic>
        <p:nvPicPr>
          <p:cNvPr id="9" name="Picture 8">
            <a:extLst>
              <a:ext uri="{FF2B5EF4-FFF2-40B4-BE49-F238E27FC236}">
                <a16:creationId xmlns:a16="http://schemas.microsoft.com/office/drawing/2014/main" id="{FBE58FF3-E3F9-5A4E-A371-6FD1E254E33A}"/>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13082755" y="7340887"/>
            <a:ext cx="513225" cy="269443"/>
          </a:xfrm>
          <a:prstGeom prst="rect">
            <a:avLst/>
          </a:prstGeom>
        </p:spPr>
      </p:pic>
      <p:pic>
        <p:nvPicPr>
          <p:cNvPr id="10" name="Picture 9">
            <a:extLst>
              <a:ext uri="{FF2B5EF4-FFF2-40B4-BE49-F238E27FC236}">
                <a16:creationId xmlns:a16="http://schemas.microsoft.com/office/drawing/2014/main" id="{C6431791-4720-C745-9DBA-B7452C947DFE}"/>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1704694" y="7511498"/>
            <a:ext cx="1218729" cy="73349"/>
          </a:xfrm>
          <a:prstGeom prst="rect">
            <a:avLst/>
          </a:prstGeom>
        </p:spPr>
      </p:pic>
    </p:spTree>
    <p:extLst>
      <p:ext uri="{BB962C8B-B14F-4D97-AF65-F5344CB8AC3E}">
        <p14:creationId xmlns:p14="http://schemas.microsoft.com/office/powerpoint/2010/main" val="315063422"/>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 id="2147484439" r:id="rId17"/>
    <p:sldLayoutId id="2147484440" r:id="rId18"/>
    <p:sldLayoutId id="2147484441" r:id="rId19"/>
    <p:sldLayoutId id="2147484442" r:id="rId20"/>
    <p:sldLayoutId id="2147484443" r:id="rId21"/>
    <p:sldLayoutId id="2147484444" r:id="rId22"/>
    <p:sldLayoutId id="2147484445" r:id="rId23"/>
    <p:sldLayoutId id="2147484446" r:id="rId24"/>
    <p:sldLayoutId id="2147484447" r:id="rId25"/>
    <p:sldLayoutId id="2147484448" r:id="rId26"/>
    <p:sldLayoutId id="2147484449" r:id="rId27"/>
    <p:sldLayoutId id="2147484450" r:id="rId28"/>
    <p:sldLayoutId id="2147484451" r:id="rId29"/>
    <p:sldLayoutId id="2147484452" r:id="rId30"/>
    <p:sldLayoutId id="2147484453" r:id="rId31"/>
    <p:sldLayoutId id="2147484454" r:id="rId32"/>
  </p:sldLayoutIdLst>
  <p:hf hdr="0" dt="0"/>
  <p:txStyles>
    <p:titleStyle>
      <a:lvl1pPr algn="l" defTabSz="1036290" rtl="0" eaLnBrk="1" latinLnBrk="0" hangingPunct="1">
        <a:lnSpc>
          <a:spcPct val="90000"/>
        </a:lnSpc>
        <a:spcBef>
          <a:spcPct val="0"/>
        </a:spcBef>
        <a:buNone/>
        <a:defRPr sz="4533" kern="1200">
          <a:solidFill>
            <a:schemeClr val="tx2"/>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a:buChar char="•"/>
        <a:defRPr sz="3173" b="0" i="0" kern="1200">
          <a:solidFill>
            <a:schemeClr val="tx2"/>
          </a:solidFill>
          <a:latin typeface="Calibri Light" panose="020F0302020204030204" pitchFamily="34" charset="0"/>
          <a:ea typeface="+mn-ea"/>
          <a:cs typeface="Calibri Light" panose="020F0302020204030204" pitchFamily="34" charset="0"/>
        </a:defRPr>
      </a:lvl1pPr>
      <a:lvl2pPr marL="777217" indent="-259072" algn="l" defTabSz="1036290" rtl="0" eaLnBrk="1" latinLnBrk="0" hangingPunct="1">
        <a:lnSpc>
          <a:spcPct val="90000"/>
        </a:lnSpc>
        <a:spcBef>
          <a:spcPts val="567"/>
        </a:spcBef>
        <a:buFont typeface="Arial"/>
        <a:buChar char="•"/>
        <a:defRPr sz="2720" b="0" i="0" kern="1200">
          <a:solidFill>
            <a:schemeClr val="tx2"/>
          </a:solidFill>
          <a:latin typeface="Calibri Light" panose="020F0302020204030204" pitchFamily="34" charset="0"/>
          <a:ea typeface="+mn-ea"/>
          <a:cs typeface="Calibri Light" panose="020F0302020204030204" pitchFamily="34" charset="0"/>
        </a:defRPr>
      </a:lvl2pPr>
      <a:lvl3pPr marL="1295362" indent="-259072" algn="l" defTabSz="1036290" rtl="0" eaLnBrk="1" latinLnBrk="0" hangingPunct="1">
        <a:lnSpc>
          <a:spcPct val="90000"/>
        </a:lnSpc>
        <a:spcBef>
          <a:spcPts val="567"/>
        </a:spcBef>
        <a:buFont typeface="Arial"/>
        <a:buChar char="•"/>
        <a:defRPr sz="2267" b="0" i="0" kern="1200">
          <a:solidFill>
            <a:schemeClr val="tx2"/>
          </a:solidFill>
          <a:latin typeface="Calibri Light" panose="020F0302020204030204" pitchFamily="34" charset="0"/>
          <a:ea typeface="+mn-ea"/>
          <a:cs typeface="Calibri Light" panose="020F0302020204030204" pitchFamily="34" charset="0"/>
        </a:defRPr>
      </a:lvl3pPr>
      <a:lvl4pPr marL="1813507" indent="-259072" algn="l" defTabSz="1036290" rtl="0" eaLnBrk="1" latinLnBrk="0" hangingPunct="1">
        <a:lnSpc>
          <a:spcPct val="90000"/>
        </a:lnSpc>
        <a:spcBef>
          <a:spcPts val="567"/>
        </a:spcBef>
        <a:buFont typeface="Arial"/>
        <a:buChar char="•"/>
        <a:defRPr sz="2040" b="0" i="0" kern="1200">
          <a:solidFill>
            <a:schemeClr val="tx2"/>
          </a:solidFill>
          <a:latin typeface="Calibri Light" panose="020F0302020204030204" pitchFamily="34" charset="0"/>
          <a:ea typeface="+mn-ea"/>
          <a:cs typeface="Calibri Light" panose="020F0302020204030204" pitchFamily="34" charset="0"/>
        </a:defRPr>
      </a:lvl4pPr>
      <a:lvl5pPr marL="2331651" indent="-259072" algn="l" defTabSz="1036290" rtl="0" eaLnBrk="1" latinLnBrk="0" hangingPunct="1">
        <a:lnSpc>
          <a:spcPct val="90000"/>
        </a:lnSpc>
        <a:spcBef>
          <a:spcPts val="567"/>
        </a:spcBef>
        <a:buFont typeface="Arial"/>
        <a:buChar char="•"/>
        <a:defRPr sz="2040" b="0" i="0" kern="1200">
          <a:solidFill>
            <a:schemeClr val="tx2"/>
          </a:solidFill>
          <a:latin typeface="Calibri Light" panose="020F0302020204030204" pitchFamily="34" charset="0"/>
          <a:ea typeface="+mn-ea"/>
          <a:cs typeface="Calibri Light" panose="020F0302020204030204" pitchFamily="34" charset="0"/>
        </a:defRPr>
      </a:lvl5pPr>
      <a:lvl6pPr marL="2849796" indent="-259072" algn="l" defTabSz="1036290" rtl="0" eaLnBrk="1" latinLnBrk="0" hangingPunct="1">
        <a:lnSpc>
          <a:spcPct val="90000"/>
        </a:lnSpc>
        <a:spcBef>
          <a:spcPts val="567"/>
        </a:spcBef>
        <a:buFont typeface="Arial"/>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a:t>
            </a:r>
            <a:r>
              <a:rPr lang="en-US" sz="700" b="0" i="0" kern="1200" noProof="0" dirty="0" err="1">
                <a:solidFill>
                  <a:schemeClr val="bg1"/>
                </a:solidFill>
                <a:latin typeface="Calibri Light"/>
                <a:ea typeface="ＭＳ Ｐゴシック" pitchFamily="34" charset="-128"/>
                <a:cs typeface="Calibri Light"/>
              </a:rPr>
              <a:t>Blackchair</a:t>
            </a:r>
            <a:r>
              <a:rPr lang="en-US" sz="700" b="0" i="0" kern="1200" noProof="0" dirty="0">
                <a:solidFill>
                  <a:schemeClr val="bg1"/>
                </a:solidFill>
                <a:latin typeface="Calibri Light"/>
                <a:ea typeface="ＭＳ Ｐゴシック" pitchFamily="34" charset="-128"/>
                <a:cs typeface="Calibri Light"/>
              </a:rPr>
              <a:t> Software Limited, All rights reserved.</a:t>
            </a:r>
          </a:p>
        </p:txBody>
      </p:sp>
    </p:spTree>
    <p:extLst>
      <p:ext uri="{BB962C8B-B14F-4D97-AF65-F5344CB8AC3E}">
        <p14:creationId xmlns:p14="http://schemas.microsoft.com/office/powerpoint/2010/main" val="402043277"/>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 [1920 x 1080px].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3817600" cy="7772400"/>
          </a:xfrm>
          <a:prstGeom prst="rect">
            <a:avLst/>
          </a:prstGeom>
        </p:spPr>
      </p:pic>
      <p:sp>
        <p:nvSpPr>
          <p:cNvPr id="4" name="Slide Number Placeholder 5">
            <a:extLst>
              <a:ext uri="{FF2B5EF4-FFF2-40B4-BE49-F238E27FC236}">
                <a16:creationId xmlns:a16="http://schemas.microsoft.com/office/drawing/2014/main" id="{11A64FCD-3E41-4432-9F4E-90732FF90E4E}"/>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a:t>
            </a:r>
            <a:r>
              <a:rPr lang="en-US" sz="700" b="0" i="0" kern="1200" noProof="0" dirty="0" err="1">
                <a:solidFill>
                  <a:schemeClr val="bg1"/>
                </a:solidFill>
                <a:latin typeface="Calibri Light"/>
                <a:ea typeface="ＭＳ Ｐゴシック" pitchFamily="34" charset="-128"/>
                <a:cs typeface="Calibri Light"/>
              </a:rPr>
              <a:t>Blackchair</a:t>
            </a:r>
            <a:r>
              <a:rPr lang="en-US" sz="700" b="0" i="0" kern="1200" noProof="0" dirty="0">
                <a:solidFill>
                  <a:schemeClr val="bg1"/>
                </a:solidFill>
                <a:latin typeface="Calibri Light"/>
                <a:ea typeface="ＭＳ Ｐゴシック" pitchFamily="34" charset="-128"/>
                <a:cs typeface="Calibri Light"/>
              </a:rPr>
              <a:t> Software Limited, All rights reserved.</a:t>
            </a:r>
          </a:p>
        </p:txBody>
      </p:sp>
      <p:sp>
        <p:nvSpPr>
          <p:cNvPr id="2" name="TextBox 1">
            <a:extLst>
              <a:ext uri="{FF2B5EF4-FFF2-40B4-BE49-F238E27FC236}">
                <a16:creationId xmlns:a16="http://schemas.microsoft.com/office/drawing/2014/main" id="{A38F02D8-FCF4-264B-B958-0F6427FA3743}"/>
              </a:ext>
            </a:extLst>
          </p:cNvPr>
          <p:cNvSpPr txBox="1"/>
          <p:nvPr userDrawn="1"/>
        </p:nvSpPr>
        <p:spPr>
          <a:xfrm rot="19910834">
            <a:off x="2794000" y="3124200"/>
            <a:ext cx="8458200" cy="2693045"/>
          </a:xfrm>
          <a:prstGeom prst="rect">
            <a:avLst/>
          </a:prstGeom>
        </p:spPr>
        <p:txBody>
          <a:bodyPr wrap="square" lIns="0" tIns="0" rIns="0" bIns="0" rtlCol="0">
            <a:spAutoFit/>
          </a:bodyPr>
          <a:lstStyle/>
          <a:p>
            <a:r>
              <a:rPr lang="en-US" sz="17500">
                <a:solidFill>
                  <a:schemeClr val="tx1"/>
                </a:solidFill>
                <a:latin typeface="Book Antiqua" panose="02040602050305030304" pitchFamily="18" charset="0"/>
                <a:cs typeface="Apple Chancery" panose="03020702040506060504" pitchFamily="66" charset="-79"/>
              </a:rPr>
              <a:t>DRAFT</a:t>
            </a:r>
          </a:p>
        </p:txBody>
      </p:sp>
    </p:spTree>
    <p:extLst>
      <p:ext uri="{BB962C8B-B14F-4D97-AF65-F5344CB8AC3E}">
        <p14:creationId xmlns:p14="http://schemas.microsoft.com/office/powerpoint/2010/main" val="2602000540"/>
      </p:ext>
    </p:extLst>
  </p:cSld>
  <p:clrMap bg1="lt1" tx1="dk1" bg2="lt2" tx2="dk2" accent1="accent1" accent2="accent2" accent3="accent3" accent4="accent4" accent5="accent5" accent6="accent6" hlink="hlink" folHlink="folHlink"/>
  <p:sldLayoutIdLst>
    <p:sldLayoutId id="21474844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639696847"/>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2" r:id="rId5"/>
    <p:sldLayoutId id="2147484473"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2194281681"/>
      </p:ext>
    </p:extLst>
  </p:cSld>
  <p:clrMap bg1="lt1" tx1="dk1" bg2="lt2" tx2="dk2" accent1="accent1" accent2="accent2" accent3="accent3" accent4="accent4" accent5="accent5" accent6="accent6" hlink="hlink" folHlink="folHlink"/>
  <p:sldLayoutIdLst>
    <p:sldLayoutId id="2147484222" r:id="rId1"/>
    <p:sldLayoutId id="2147484287" r:id="rId2"/>
    <p:sldLayoutId id="2147484288"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C6F76B9-A2D8-4EF6-A20F-7B4404CB99DE}"/>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tx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1934869152"/>
      </p:ext>
    </p:extLst>
  </p:cSld>
  <p:clrMap bg1="lt1" tx1="dk1" bg2="lt2" tx2="dk2" accent1="accent1" accent2="accent2" accent3="accent3" accent4="accent4" accent5="accent5" accent6="accent6" hlink="hlink" folHlink="folHlink"/>
  <p:sldLayoutIdLst>
    <p:sldLayoutId id="214748431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 cityscape [1920 x 1080px].jp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3817600" cy="7772400"/>
          </a:xfrm>
          <a:prstGeom prst="rect">
            <a:avLst/>
          </a:prstGeom>
        </p:spPr>
      </p:pic>
      <p:sp>
        <p:nvSpPr>
          <p:cNvPr id="8" name="Slide Number Placeholder 5"/>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a:t>
            </a:r>
            <a:r>
              <a:rPr lang="en-US" sz="700" b="0" i="0" kern="1200" noProof="0" dirty="0" err="1">
                <a:solidFill>
                  <a:schemeClr val="bg1"/>
                </a:solidFill>
                <a:latin typeface="Calibri Light"/>
                <a:ea typeface="ＭＳ Ｐゴシック" pitchFamily="34" charset="-128"/>
                <a:cs typeface="Calibri Light"/>
              </a:rPr>
              <a:t>blackchair</a:t>
            </a:r>
            <a:r>
              <a:rPr lang="en-US" sz="700" b="0" i="0" kern="1200" noProof="0" dirty="0">
                <a:solidFill>
                  <a:schemeClr val="bg1"/>
                </a:solidFill>
                <a:latin typeface="Calibri Light"/>
                <a:ea typeface="ＭＳ Ｐゴシック" pitchFamily="34" charset="-128"/>
                <a:cs typeface="Calibri Light"/>
              </a:rPr>
              <a:t> software limited, All rights reserved.</a:t>
            </a:r>
          </a:p>
        </p:txBody>
      </p:sp>
    </p:spTree>
    <p:extLst>
      <p:ext uri="{BB962C8B-B14F-4D97-AF65-F5344CB8AC3E}">
        <p14:creationId xmlns:p14="http://schemas.microsoft.com/office/powerpoint/2010/main" val="4003332584"/>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5" r:id="rId3"/>
    <p:sldLayoutId id="2147484326" r:id="rId4"/>
    <p:sldLayoutId id="2147484327"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Tree>
    <p:extLst>
      <p:ext uri="{BB962C8B-B14F-4D97-AF65-F5344CB8AC3E}">
        <p14:creationId xmlns:p14="http://schemas.microsoft.com/office/powerpoint/2010/main" val="2171451754"/>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 [1920 x 1080px].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3817600" cy="7772400"/>
          </a:xfrm>
          <a:prstGeom prst="rect">
            <a:avLst/>
          </a:prstGeom>
        </p:spPr>
      </p:pic>
      <p:sp>
        <p:nvSpPr>
          <p:cNvPr id="4" name="Slide Number Placeholder 5">
            <a:extLst>
              <a:ext uri="{FF2B5EF4-FFF2-40B4-BE49-F238E27FC236}">
                <a16:creationId xmlns:a16="http://schemas.microsoft.com/office/drawing/2014/main" id="{11A64FCD-3E41-4432-9F4E-90732FF90E4E}"/>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325114270"/>
      </p:ext>
    </p:extLst>
  </p:cSld>
  <p:clrMap bg1="lt1" tx1="dk1" bg2="lt2" tx2="dk2" accent1="accent1" accent2="accent2" accent3="accent3" accent4="accent4" accent5="accent5" accent6="accent6" hlink="hlink" folHlink="folHlink"/>
  <p:sldLayoutIdLst>
    <p:sldLayoutId id="214748433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3873936610"/>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4"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Blackchair Software Limited, All rights reserved.</a:t>
            </a:r>
          </a:p>
        </p:txBody>
      </p:sp>
    </p:spTree>
    <p:extLst>
      <p:ext uri="{BB962C8B-B14F-4D97-AF65-F5344CB8AC3E}">
        <p14:creationId xmlns:p14="http://schemas.microsoft.com/office/powerpoint/2010/main" val="2957658198"/>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hoto frame 2.png">
            <a:extLst>
              <a:ext uri="{FF2B5EF4-FFF2-40B4-BE49-F238E27FC236}">
                <a16:creationId xmlns:a16="http://schemas.microsoft.com/office/drawing/2014/main" id="{337653AD-1007-4FCA-97EE-8C1E8E478B81}"/>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501500"/>
            <a:ext cx="13817600" cy="8273900"/>
          </a:xfrm>
          <a:prstGeom prst="rect">
            <a:avLst/>
          </a:prstGeom>
        </p:spPr>
      </p:pic>
      <p:sp>
        <p:nvSpPr>
          <p:cNvPr id="3" name="Slide Number Placeholder 5">
            <a:extLst>
              <a:ext uri="{FF2B5EF4-FFF2-40B4-BE49-F238E27FC236}">
                <a16:creationId xmlns:a16="http://schemas.microsoft.com/office/drawing/2014/main" id="{B022D75A-504D-4EDF-ADFF-677D2726E6FD}"/>
              </a:ext>
            </a:extLst>
          </p:cNvPr>
          <p:cNvSpPr txBox="1">
            <a:spLocks/>
          </p:cNvSpPr>
          <p:nvPr userDrawn="1"/>
        </p:nvSpPr>
        <p:spPr bwMode="auto">
          <a:xfrm>
            <a:off x="11404600" y="7485574"/>
            <a:ext cx="2413000" cy="286826"/>
          </a:xfrm>
          <a:prstGeom prst="rect">
            <a:avLst/>
          </a:prstGeom>
          <a:noFill/>
          <a:ln w="9525">
            <a:noFill/>
            <a:miter lim="800000"/>
            <a:headEnd/>
            <a:tailEnd/>
          </a:ln>
          <a:effectLst/>
        </p:spPr>
        <p:txBody>
          <a:bodyPr lIns="0" tIns="0" rIns="0" bIns="0" anchor="t"/>
          <a:lstStyle/>
          <a:p>
            <a:pPr marL="0" marR="0" lvl="0" indent="0" algn="l" defTabSz="509292" rtl="0" eaLnBrk="1" fontAlgn="base" latinLnBrk="0" hangingPunct="1">
              <a:lnSpc>
                <a:spcPct val="100000"/>
              </a:lnSpc>
              <a:spcBef>
                <a:spcPts val="557"/>
              </a:spcBef>
              <a:spcAft>
                <a:spcPct val="0"/>
              </a:spcAft>
              <a:buClrTx/>
              <a:buSzTx/>
              <a:buFontTx/>
              <a:buNone/>
              <a:tabLst/>
              <a:defRPr/>
            </a:pPr>
            <a:r>
              <a:rPr lang="en-US" sz="700" b="0" i="0" kern="1200" noProof="0" dirty="0">
                <a:solidFill>
                  <a:schemeClr val="bg1"/>
                </a:solidFill>
                <a:latin typeface="Calibri Light"/>
                <a:ea typeface="ＭＳ Ｐゴシック" pitchFamily="34" charset="-128"/>
                <a:cs typeface="Calibri Light"/>
              </a:rPr>
              <a:t>© 2022,  </a:t>
            </a:r>
            <a:r>
              <a:rPr lang="en-US" sz="700" b="0" i="0" kern="1200" noProof="0" dirty="0" err="1">
                <a:solidFill>
                  <a:schemeClr val="bg1"/>
                </a:solidFill>
                <a:latin typeface="Calibri Light"/>
                <a:ea typeface="ＭＳ Ｐゴシック" pitchFamily="34" charset="-128"/>
                <a:cs typeface="Calibri Light"/>
              </a:rPr>
              <a:t>Blackchair</a:t>
            </a:r>
            <a:r>
              <a:rPr lang="en-US" sz="700" b="0" i="0" kern="1200" noProof="0" dirty="0">
                <a:solidFill>
                  <a:schemeClr val="bg1"/>
                </a:solidFill>
                <a:latin typeface="Calibri Light"/>
                <a:ea typeface="ＭＳ Ｐゴシック" pitchFamily="34" charset="-128"/>
                <a:cs typeface="Calibri Light"/>
              </a:rPr>
              <a:t> Software Limited, All rights reserved.</a:t>
            </a:r>
          </a:p>
        </p:txBody>
      </p:sp>
    </p:spTree>
    <p:extLst>
      <p:ext uri="{BB962C8B-B14F-4D97-AF65-F5344CB8AC3E}">
        <p14:creationId xmlns:p14="http://schemas.microsoft.com/office/powerpoint/2010/main" val="2241590034"/>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iking on a mountain&#10;&#10;Description automatically generated with low confidence">
            <a:extLst>
              <a:ext uri="{FF2B5EF4-FFF2-40B4-BE49-F238E27FC236}">
                <a16:creationId xmlns:a16="http://schemas.microsoft.com/office/drawing/2014/main" id="{247A7047-750E-470D-9745-A78492FBBA30}"/>
              </a:ext>
            </a:extLst>
          </p:cNvPr>
          <p:cNvPicPr>
            <a:picLocks noChangeAspect="1"/>
          </p:cNvPicPr>
          <p:nvPr/>
        </p:nvPicPr>
        <p:blipFill>
          <a:blip r:embed="rId3"/>
          <a:stretch>
            <a:fillRect/>
          </a:stretch>
        </p:blipFill>
        <p:spPr>
          <a:xfrm>
            <a:off x="0" y="5331"/>
            <a:ext cx="13817600" cy="7761738"/>
          </a:xfrm>
          <a:prstGeom prst="rect">
            <a:avLst/>
          </a:prstGeom>
        </p:spPr>
      </p:pic>
      <p:pic>
        <p:nvPicPr>
          <p:cNvPr id="1028" name="Picture 4" descr="Genesys AppFoundry - Blackchair Translation &amp; Migration Solution">
            <a:extLst>
              <a:ext uri="{FF2B5EF4-FFF2-40B4-BE49-F238E27FC236}">
                <a16:creationId xmlns:a16="http://schemas.microsoft.com/office/drawing/2014/main" id="{E1451063-76A4-454C-9589-32958E5CB1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13674" y="866974"/>
            <a:ext cx="2803927" cy="7303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DE27CAE-FB33-4A61-BDE8-F9F1FC6514C2}"/>
              </a:ext>
            </a:extLst>
          </p:cNvPr>
          <p:cNvSpPr txBox="1"/>
          <p:nvPr/>
        </p:nvSpPr>
        <p:spPr>
          <a:xfrm>
            <a:off x="133669" y="136440"/>
            <a:ext cx="6561772" cy="1200329"/>
          </a:xfrm>
          <a:prstGeom prst="rect">
            <a:avLst/>
          </a:prstGeom>
          <a:noFill/>
        </p:spPr>
        <p:txBody>
          <a:bodyPr wrap="square">
            <a:spAutoFit/>
          </a:bodyPr>
          <a:lstStyle/>
          <a:p>
            <a:pPr marL="0" marR="0" lvl="0" indent="0" algn="l" defTabSz="509292" rtl="0" eaLnBrk="1" fontAlgn="base" latinLnBrk="0" hangingPunct="1">
              <a:lnSpc>
                <a:spcPct val="100000"/>
              </a:lnSpc>
              <a:spcBef>
                <a:spcPct val="0"/>
              </a:spcBef>
              <a:spcAft>
                <a:spcPct val="0"/>
              </a:spcAft>
              <a:buClrTx/>
              <a:buSzTx/>
              <a:buFontTx/>
              <a:buNone/>
              <a:tabLst/>
              <a:defRPr/>
            </a:pPr>
            <a:r>
              <a:rPr lang="en-GB" sz="7200" b="1" dirty="0">
                <a:solidFill>
                  <a:srgbClr val="E39016"/>
                </a:solidFill>
                <a:latin typeface="Calibri" panose="020F0502020204030204" pitchFamily="34" charset="0"/>
              </a:rPr>
              <a:t>Deal Velocity</a:t>
            </a:r>
            <a:endParaRPr kumimoji="0" lang="en-GB" sz="7200" b="1" i="0" u="none" strike="noStrike" kern="1200" cap="none" spc="0" normalizeH="0" baseline="0" noProof="0" dirty="0">
              <a:ln>
                <a:noFill/>
              </a:ln>
              <a:solidFill>
                <a:srgbClr val="E39016"/>
              </a:solidFill>
              <a:effectLst/>
              <a:uLnTx/>
              <a:uFillTx/>
              <a:latin typeface="Calibri" panose="020F0502020204030204" pitchFamily="34" charset="0"/>
              <a:ea typeface="ＭＳ Ｐゴシック" pitchFamily="34" charset="-128"/>
              <a:cs typeface="+mn-cs"/>
            </a:endParaRPr>
          </a:p>
        </p:txBody>
      </p:sp>
      <p:pic>
        <p:nvPicPr>
          <p:cNvPr id="13" name="Picture 12" descr="Icon&#10;&#10;Description automatically generated">
            <a:extLst>
              <a:ext uri="{FF2B5EF4-FFF2-40B4-BE49-F238E27FC236}">
                <a16:creationId xmlns:a16="http://schemas.microsoft.com/office/drawing/2014/main" id="{36289D96-6CB9-4DAA-93AA-8E8641E3CC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9849" y="2306975"/>
            <a:ext cx="3080956" cy="1718738"/>
          </a:xfrm>
          <a:prstGeom prst="rect">
            <a:avLst/>
          </a:prstGeom>
        </p:spPr>
      </p:pic>
      <p:sp>
        <p:nvSpPr>
          <p:cNvPr id="9" name="TextBox 8">
            <a:extLst>
              <a:ext uri="{FF2B5EF4-FFF2-40B4-BE49-F238E27FC236}">
                <a16:creationId xmlns:a16="http://schemas.microsoft.com/office/drawing/2014/main" id="{B21E907B-E7B1-4D66-B5AD-C6F840417A70}"/>
              </a:ext>
            </a:extLst>
          </p:cNvPr>
          <p:cNvSpPr txBox="1"/>
          <p:nvPr/>
        </p:nvSpPr>
        <p:spPr bwMode="auto">
          <a:xfrm>
            <a:off x="10977563" y="6792283"/>
            <a:ext cx="2758112"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t">
            <a:spAutoFit/>
          </a:bodyPr>
          <a:lstStyle/>
          <a:p>
            <a:pPr marL="0" marR="0" lvl="0" indent="0" algn="r" defTabSz="50929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dirty="0">
                <a:ln>
                  <a:noFill/>
                </a:ln>
                <a:solidFill>
                  <a:srgbClr val="E39016"/>
                </a:solidFill>
                <a:effectLst/>
                <a:uLnTx/>
                <a:uFillTx/>
                <a:latin typeface="+mn-lt"/>
                <a:ea typeface="ＭＳ Ｐゴシック"/>
                <a:cs typeface="Calibri"/>
              </a:rPr>
              <a:t>Jason Owen</a:t>
            </a:r>
          </a:p>
          <a:p>
            <a:pPr marL="0" marR="0" lvl="0" indent="0" algn="r" defTabSz="509292" rtl="0" eaLnBrk="1" fontAlgn="base" latinLnBrk="0" hangingPunct="1">
              <a:lnSpc>
                <a:spcPct val="90000"/>
              </a:lnSpc>
              <a:spcBef>
                <a:spcPct val="0"/>
              </a:spcBef>
              <a:spcAft>
                <a:spcPct val="0"/>
              </a:spcAft>
              <a:buClrTx/>
              <a:buSzTx/>
              <a:buFontTx/>
              <a:buNone/>
              <a:tabLst/>
              <a:defRPr/>
            </a:pPr>
            <a:r>
              <a:rPr lang="en-US" sz="1600" dirty="0">
                <a:solidFill>
                  <a:srgbClr val="E39016"/>
                </a:solidFill>
                <a:latin typeface="+mn-lt"/>
                <a:ea typeface="ＭＳ Ｐゴシック"/>
                <a:cs typeface="Calibri"/>
              </a:rPr>
              <a:t>CEO</a:t>
            </a:r>
          </a:p>
          <a:p>
            <a:pPr marL="0" marR="0" lvl="0" indent="0" algn="r" defTabSz="509292" rtl="0" eaLnBrk="1" fontAlgn="base" latinLnBrk="0" hangingPunct="1">
              <a:lnSpc>
                <a:spcPct val="90000"/>
              </a:lnSpc>
              <a:spcBef>
                <a:spcPct val="0"/>
              </a:spcBef>
              <a:spcAft>
                <a:spcPct val="0"/>
              </a:spcAft>
              <a:buClrTx/>
              <a:buSzTx/>
              <a:buFontTx/>
              <a:buNone/>
              <a:tabLst/>
              <a:defRPr/>
            </a:pPr>
            <a:r>
              <a:rPr lang="en-US" sz="1600" i="0" u="none" strike="noStrike" kern="1200" cap="none" spc="0" normalizeH="0" baseline="0" noProof="0" dirty="0">
                <a:ln>
                  <a:noFill/>
                </a:ln>
                <a:solidFill>
                  <a:srgbClr val="E39016"/>
                </a:solidFill>
                <a:effectLst/>
                <a:uLnTx/>
                <a:uFillTx/>
                <a:latin typeface="+mn-lt"/>
                <a:ea typeface="ＭＳ Ｐゴシック"/>
                <a:cs typeface="Calibri Light"/>
              </a:rPr>
              <a:t>+447962608880</a:t>
            </a:r>
          </a:p>
          <a:p>
            <a:pPr marL="0" marR="0" lvl="0" indent="0" algn="r" defTabSz="509292" rtl="0" eaLnBrk="1" fontAlgn="base" latinLnBrk="0" hangingPunct="1">
              <a:lnSpc>
                <a:spcPct val="90000"/>
              </a:lnSpc>
              <a:spcBef>
                <a:spcPct val="0"/>
              </a:spcBef>
              <a:spcAft>
                <a:spcPct val="0"/>
              </a:spcAft>
              <a:buClrTx/>
              <a:buSzTx/>
              <a:buFontTx/>
              <a:buNone/>
              <a:tabLst/>
              <a:defRPr/>
            </a:pPr>
            <a:r>
              <a:rPr lang="en-US" sz="1600" dirty="0">
                <a:solidFill>
                  <a:srgbClr val="E39016"/>
                </a:solidFill>
                <a:latin typeface="+mn-lt"/>
                <a:ea typeface="ＭＳ Ｐゴシック"/>
              </a:rPr>
              <a:t>j</a:t>
            </a:r>
            <a:r>
              <a:rPr kumimoji="0" lang="en-US" sz="1600" i="0" u="none" strike="noStrike" kern="1200" cap="none" spc="0" normalizeH="0" baseline="0" noProof="0" dirty="0">
                <a:ln>
                  <a:noFill/>
                </a:ln>
                <a:solidFill>
                  <a:srgbClr val="E39016"/>
                </a:solidFill>
                <a:effectLst/>
                <a:uLnTx/>
                <a:uFillTx/>
                <a:latin typeface="+mn-lt"/>
                <a:ea typeface="ＭＳ Ｐゴシック"/>
                <a:cs typeface="+mn-cs"/>
              </a:rPr>
              <a:t>ason.owen@theblackchair.com</a:t>
            </a:r>
            <a:endParaRPr lang="en-US" sz="1600" i="0" u="none" strike="noStrike" kern="1200" cap="none" spc="0" normalizeH="0" baseline="0" noProof="0" dirty="0">
              <a:ln>
                <a:noFill/>
              </a:ln>
              <a:solidFill>
                <a:srgbClr val="E39016"/>
              </a:solidFill>
              <a:effectLst/>
              <a:uLnTx/>
              <a:uFillTx/>
              <a:latin typeface="+mn-lt"/>
              <a:ea typeface="ＭＳ Ｐゴシック"/>
              <a:cs typeface="Calibri Light"/>
            </a:endParaRPr>
          </a:p>
        </p:txBody>
      </p:sp>
      <p:sp>
        <p:nvSpPr>
          <p:cNvPr id="7" name="Title 1">
            <a:extLst>
              <a:ext uri="{FF2B5EF4-FFF2-40B4-BE49-F238E27FC236}">
                <a16:creationId xmlns:a16="http://schemas.microsoft.com/office/drawing/2014/main" id="{79DB6201-C2B8-4A71-A3E2-B7022EB4B3CA}"/>
              </a:ext>
            </a:extLst>
          </p:cNvPr>
          <p:cNvSpPr>
            <a:spLocks noGrp="1"/>
          </p:cNvSpPr>
          <p:nvPr>
            <p:ph type="title"/>
          </p:nvPr>
        </p:nvSpPr>
        <p:spPr>
          <a:xfrm>
            <a:off x="914154" y="1467878"/>
            <a:ext cx="5095813" cy="685800"/>
          </a:xfrm>
        </p:spPr>
        <p:txBody>
          <a:bodyPr/>
          <a:lstStyle/>
          <a:p>
            <a:r>
              <a:rPr lang="en-US" sz="4000" b="1" dirty="0">
                <a:solidFill>
                  <a:srgbClr val="E39016"/>
                </a:solidFill>
                <a:latin typeface="Calibri" panose="020F0502020204030204" pitchFamily="34" charset="0"/>
                <a:cs typeface="Calibri" panose="020F0502020204030204" pitchFamily="34" charset="0"/>
              </a:rPr>
              <a:t>Let’s Steal Some Seats!</a:t>
            </a:r>
          </a:p>
        </p:txBody>
      </p:sp>
    </p:spTree>
    <p:extLst>
      <p:ext uri="{BB962C8B-B14F-4D97-AF65-F5344CB8AC3E}">
        <p14:creationId xmlns:p14="http://schemas.microsoft.com/office/powerpoint/2010/main" val="245962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8" name="Title 81">
            <a:extLst>
              <a:ext uri="{FF2B5EF4-FFF2-40B4-BE49-F238E27FC236}">
                <a16:creationId xmlns:a16="http://schemas.microsoft.com/office/drawing/2014/main" id="{7A608095-A32E-5242-8F4A-948D9D1F871A}"/>
              </a:ext>
            </a:extLst>
          </p:cNvPr>
          <p:cNvSpPr>
            <a:spLocks noGrp="1"/>
          </p:cNvSpPr>
          <p:nvPr>
            <p:ph type="title"/>
          </p:nvPr>
        </p:nvSpPr>
        <p:spPr>
          <a:xfrm>
            <a:off x="285898" y="228600"/>
            <a:ext cx="10701190" cy="772548"/>
          </a:xfrm>
        </p:spPr>
        <p:txBody>
          <a:bodyPr>
            <a:noAutofit/>
          </a:bodyPr>
          <a:lstStyle/>
          <a:p>
            <a:pPr algn="l"/>
            <a:r>
              <a:rPr lang="en-US" altLang="en-US" sz="4000" b="1" dirty="0">
                <a:solidFill>
                  <a:srgbClr val="E39016"/>
                </a:solidFill>
                <a:latin typeface="Calibri" charset="0"/>
                <a:ea typeface="ＭＳ Ｐゴシック" pitchFamily="34" charset="-128"/>
                <a:cs typeface="+mn-cs"/>
              </a:rPr>
              <a:t>Clarity Service = Compelling Evidence to Win!</a:t>
            </a:r>
          </a:p>
        </p:txBody>
      </p:sp>
      <p:pic>
        <p:nvPicPr>
          <p:cNvPr id="3" name="Picture 2">
            <a:extLst>
              <a:ext uri="{FF2B5EF4-FFF2-40B4-BE49-F238E27FC236}">
                <a16:creationId xmlns:a16="http://schemas.microsoft.com/office/drawing/2014/main" id="{41524743-335B-4F0B-840F-5E31EB710D01}"/>
              </a:ext>
            </a:extLst>
          </p:cNvPr>
          <p:cNvPicPr>
            <a:picLocks noChangeAspect="1"/>
          </p:cNvPicPr>
          <p:nvPr/>
        </p:nvPicPr>
        <p:blipFill>
          <a:blip r:embed="rId3"/>
          <a:stretch>
            <a:fillRect/>
          </a:stretch>
        </p:blipFill>
        <p:spPr>
          <a:xfrm>
            <a:off x="2047544" y="1553564"/>
            <a:ext cx="3153104" cy="5715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243" y="1143192"/>
            <a:ext cx="6296357" cy="6245749"/>
          </a:xfrm>
          <a:prstGeom prst="rect">
            <a:avLst/>
          </a:prstGeom>
        </p:spPr>
      </p:pic>
      <p:sp>
        <p:nvSpPr>
          <p:cNvPr id="11" name="TextBox 10">
            <a:extLst>
              <a:ext uri="{FF2B5EF4-FFF2-40B4-BE49-F238E27FC236}">
                <a16:creationId xmlns:a16="http://schemas.microsoft.com/office/drawing/2014/main" id="{1232049A-215F-487D-A031-DCDD704130DD}"/>
              </a:ext>
            </a:extLst>
          </p:cNvPr>
          <p:cNvSpPr txBox="1"/>
          <p:nvPr/>
        </p:nvSpPr>
        <p:spPr>
          <a:xfrm>
            <a:off x="7538830" y="1261177"/>
            <a:ext cx="6358407" cy="584775"/>
          </a:xfrm>
          <a:prstGeom prst="rect">
            <a:avLst/>
          </a:prstGeom>
          <a:noFill/>
        </p:spPr>
        <p:txBody>
          <a:bodyPr wrap="none" rtlCol="0">
            <a:spAutoFit/>
          </a:bodyPr>
          <a:lstStyle/>
          <a:p>
            <a:pPr marL="0" marR="0" lvl="0" indent="0" algn="l" defTabSz="509292"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ＭＳ Ｐゴシック" pitchFamily="34" charset="-128"/>
                <a:cs typeface="+mn-cs"/>
              </a:rPr>
              <a:t>Pre-sales, Pre-design, Pre-migration</a:t>
            </a:r>
          </a:p>
        </p:txBody>
      </p:sp>
    </p:spTree>
    <p:extLst>
      <p:ext uri="{BB962C8B-B14F-4D97-AF65-F5344CB8AC3E}">
        <p14:creationId xmlns:p14="http://schemas.microsoft.com/office/powerpoint/2010/main" val="397805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88" name="Title 81">
            <a:extLst>
              <a:ext uri="{FF2B5EF4-FFF2-40B4-BE49-F238E27FC236}">
                <a16:creationId xmlns:a16="http://schemas.microsoft.com/office/drawing/2014/main" id="{7A608095-A32E-5242-8F4A-948D9D1F871A}"/>
              </a:ext>
            </a:extLst>
          </p:cNvPr>
          <p:cNvSpPr>
            <a:spLocks noGrp="1"/>
          </p:cNvSpPr>
          <p:nvPr>
            <p:ph type="title"/>
          </p:nvPr>
        </p:nvSpPr>
        <p:spPr>
          <a:xfrm>
            <a:off x="285897" y="228600"/>
            <a:ext cx="11053615" cy="772548"/>
          </a:xfrm>
        </p:spPr>
        <p:txBody>
          <a:bodyPr>
            <a:noAutofit/>
          </a:bodyPr>
          <a:lstStyle/>
          <a:p>
            <a:pPr algn="l"/>
            <a:r>
              <a:rPr lang="en-US" altLang="en-US" sz="4000" b="1" dirty="0">
                <a:solidFill>
                  <a:srgbClr val="E39016"/>
                </a:solidFill>
                <a:latin typeface="Calibri" charset="0"/>
                <a:ea typeface="ＭＳ Ｐゴシック" pitchFamily="34" charset="-128"/>
                <a:cs typeface="+mn-cs"/>
              </a:rPr>
              <a:t>Assurance = De-Risk the Migration = Confidence</a:t>
            </a:r>
          </a:p>
        </p:txBody>
      </p:sp>
      <p:sp>
        <p:nvSpPr>
          <p:cNvPr id="11" name="TextBox 10">
            <a:extLst>
              <a:ext uri="{FF2B5EF4-FFF2-40B4-BE49-F238E27FC236}">
                <a16:creationId xmlns:a16="http://schemas.microsoft.com/office/drawing/2014/main" id="{1232049A-215F-487D-A031-DCDD704130DD}"/>
              </a:ext>
            </a:extLst>
          </p:cNvPr>
          <p:cNvSpPr txBox="1"/>
          <p:nvPr/>
        </p:nvSpPr>
        <p:spPr>
          <a:xfrm>
            <a:off x="6689717" y="1663734"/>
            <a:ext cx="6016006" cy="584775"/>
          </a:xfrm>
          <a:prstGeom prst="rect">
            <a:avLst/>
          </a:prstGeom>
          <a:noFill/>
        </p:spPr>
        <p:txBody>
          <a:bodyPr wrap="none" rtlCol="0">
            <a:spAutoFit/>
          </a:bodyPr>
          <a:lstStyle/>
          <a:p>
            <a:pPr marL="0" marR="0" lvl="0" indent="0" algn="l" defTabSz="509292"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ＭＳ Ｐゴシック" pitchFamily="34" charset="-128"/>
                <a:cs typeface="+mn-cs"/>
              </a:rPr>
              <a:t>Migrate with Quality and Velocity</a:t>
            </a:r>
          </a:p>
        </p:txBody>
      </p:sp>
      <p:pic>
        <p:nvPicPr>
          <p:cNvPr id="5" name="Picture 4">
            <a:extLst>
              <a:ext uri="{FF2B5EF4-FFF2-40B4-BE49-F238E27FC236}">
                <a16:creationId xmlns:a16="http://schemas.microsoft.com/office/drawing/2014/main" id="{7AAD4931-80E6-4305-8FE0-1255EBC6CE28}"/>
              </a:ext>
            </a:extLst>
          </p:cNvPr>
          <p:cNvPicPr>
            <a:picLocks noChangeAspect="1"/>
          </p:cNvPicPr>
          <p:nvPr/>
        </p:nvPicPr>
        <p:blipFill>
          <a:blip r:embed="rId3"/>
          <a:stretch>
            <a:fillRect/>
          </a:stretch>
        </p:blipFill>
        <p:spPr>
          <a:xfrm>
            <a:off x="6753225" y="2248509"/>
            <a:ext cx="5719762" cy="4320907"/>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2D6D54C1-DD71-4F8E-B3FE-D28B91265801}"/>
              </a:ext>
            </a:extLst>
          </p:cNvPr>
          <p:cNvPicPr>
            <a:picLocks noChangeAspect="1"/>
          </p:cNvPicPr>
          <p:nvPr/>
        </p:nvPicPr>
        <p:blipFill>
          <a:blip r:embed="rId4"/>
          <a:stretch>
            <a:fillRect/>
          </a:stretch>
        </p:blipFill>
        <p:spPr>
          <a:xfrm>
            <a:off x="2077820" y="1547813"/>
            <a:ext cx="3077918" cy="5574182"/>
          </a:xfrm>
          <a:prstGeom prst="rect">
            <a:avLst/>
          </a:prstGeom>
        </p:spPr>
      </p:pic>
    </p:spTree>
    <p:extLst>
      <p:ext uri="{BB962C8B-B14F-4D97-AF65-F5344CB8AC3E}">
        <p14:creationId xmlns:p14="http://schemas.microsoft.com/office/powerpoint/2010/main" val="1289782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0DA434-05BA-478B-BACF-2994B559DB19}"/>
              </a:ext>
            </a:extLst>
          </p:cNvPr>
          <p:cNvSpPr txBox="1"/>
          <p:nvPr/>
        </p:nvSpPr>
        <p:spPr>
          <a:xfrm>
            <a:off x="1043889" y="1633249"/>
            <a:ext cx="11910112" cy="4924425"/>
          </a:xfrm>
          <a:prstGeom prst="rect">
            <a:avLst/>
          </a:prstGeom>
          <a:noFill/>
        </p:spPr>
        <p:txBody>
          <a:bodyPr wrap="square" rtlCol="0">
            <a:spAutoFit/>
          </a:bodyPr>
          <a:lstStyle/>
          <a:p>
            <a:pPr marL="0" marR="0" lvl="0" indent="0" algn="l" defTabSz="509292"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effectLst/>
                <a:uLnTx/>
                <a:uFillTx/>
                <a:latin typeface="+mn-lt"/>
                <a:ea typeface="ＭＳ Ｐゴシック" pitchFamily="34" charset="-128"/>
                <a:cs typeface="+mn-cs"/>
              </a:rPr>
              <a:t>Clarity Use case:</a:t>
            </a:r>
            <a:r>
              <a:rPr lang="en-US" sz="2800" dirty="0">
                <a:latin typeface="+mn-lt"/>
              </a:rPr>
              <a:t> </a:t>
            </a:r>
            <a:r>
              <a:rPr kumimoji="0" lang="en-US" sz="2800" b="0" i="0" u="none" strike="noStrike" kern="1200" cap="none" spc="0" normalizeH="0" baseline="0" noProof="0" dirty="0">
                <a:ln>
                  <a:noFill/>
                </a:ln>
                <a:effectLst/>
                <a:uLnTx/>
                <a:uFillTx/>
                <a:latin typeface="+mn-lt"/>
                <a:ea typeface="ＭＳ Ｐゴシック" pitchFamily="34" charset="-128"/>
                <a:cs typeface="+mn-cs"/>
              </a:rPr>
              <a:t> </a:t>
            </a:r>
            <a:r>
              <a:rPr kumimoji="0" lang="en-US" sz="1800" b="0" i="0" u="none" strike="noStrike" kern="1200" cap="none" spc="0" normalizeH="0" baseline="0" noProof="0" dirty="0">
                <a:ln>
                  <a:noFill/>
                </a:ln>
                <a:effectLst/>
                <a:uLnTx/>
                <a:uFillTx/>
                <a:latin typeface="+mn-lt"/>
                <a:ea typeface="ＭＳ Ｐゴシック" pitchFamily="34" charset="-128"/>
                <a:cs typeface="+mn-cs"/>
              </a:rPr>
              <a:t>Seat Stealing LogistiCare; 3500 agent Avaya CX platform</a:t>
            </a:r>
          </a:p>
          <a:p>
            <a:pPr marL="0" marR="0" lvl="0" indent="0" algn="l" defTabSz="50929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effectLst/>
              <a:uLnTx/>
              <a:uFillTx/>
              <a:latin typeface="+mn-lt"/>
              <a:ea typeface="ＭＳ Ｐゴシック" pitchFamily="34" charset="-128"/>
              <a:cs typeface="+mn-cs"/>
            </a:endParaRPr>
          </a:p>
          <a:p>
            <a:pPr marL="0" marR="0" lvl="0" indent="0" algn="l" defTabSz="509292"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effectLst/>
                <a:uLnTx/>
                <a:uFillTx/>
                <a:latin typeface="+mn-lt"/>
                <a:ea typeface="ＭＳ Ｐゴシック" pitchFamily="34" charset="-128"/>
                <a:cs typeface="+mn-cs"/>
              </a:rPr>
              <a:t>What:  </a:t>
            </a:r>
            <a:r>
              <a:rPr kumimoji="0" lang="en-US" sz="1800" b="0" i="0" u="none" strike="noStrike" kern="1200" cap="none" spc="0" normalizeH="0" baseline="0" noProof="0" dirty="0">
                <a:ln>
                  <a:noFill/>
                </a:ln>
                <a:effectLst/>
                <a:uLnTx/>
                <a:uFillTx/>
                <a:latin typeface="+mn-lt"/>
                <a:ea typeface="ＭＳ Ｐゴシック" pitchFamily="34" charset="-128"/>
                <a:cs typeface="+mn-cs"/>
              </a:rPr>
              <a:t>Customer ran an RFP with leading </a:t>
            </a:r>
            <a:r>
              <a:rPr kumimoji="0" lang="en-US" sz="1800" b="0" i="0" u="none" strike="noStrike" kern="1200" cap="none" spc="0" normalizeH="0" baseline="0" noProof="0" dirty="0" err="1">
                <a:ln>
                  <a:noFill/>
                </a:ln>
                <a:effectLst/>
                <a:uLnTx/>
                <a:uFillTx/>
                <a:latin typeface="+mn-lt"/>
                <a:ea typeface="ＭＳ Ｐゴシック" pitchFamily="34" charset="-128"/>
                <a:cs typeface="+mn-cs"/>
              </a:rPr>
              <a:t>CCaaS</a:t>
            </a:r>
            <a:r>
              <a:rPr kumimoji="0" lang="en-US" sz="1800" b="0" i="0" u="none" strike="noStrike" kern="1200" cap="none" spc="0" normalizeH="0" baseline="0" noProof="0" dirty="0">
                <a:ln>
                  <a:noFill/>
                </a:ln>
                <a:effectLst/>
                <a:uLnTx/>
                <a:uFillTx/>
                <a:latin typeface="+mn-lt"/>
                <a:ea typeface="ＭＳ Ｐゴシック" pitchFamily="34" charset="-128"/>
                <a:cs typeface="+mn-cs"/>
              </a:rPr>
              <a:t> vendors (</a:t>
            </a:r>
            <a:r>
              <a:rPr kumimoji="0" lang="en-US" sz="1800" b="0" i="0" u="none" strike="noStrike" kern="1200" cap="none" spc="0" normalizeH="0" baseline="0" noProof="0" dirty="0" err="1">
                <a:ln>
                  <a:noFill/>
                </a:ln>
                <a:effectLst/>
                <a:uLnTx/>
                <a:uFillTx/>
                <a:latin typeface="+mn-lt"/>
                <a:ea typeface="ＭＳ Ｐゴシック" pitchFamily="34" charset="-128"/>
                <a:cs typeface="+mn-cs"/>
              </a:rPr>
              <a:t>NiC</a:t>
            </a:r>
            <a:r>
              <a:rPr kumimoji="0" lang="en-US" sz="1800" b="0" i="0" u="none" strike="noStrike" kern="1200" cap="none" spc="0" normalizeH="0" baseline="0" noProof="0" dirty="0">
                <a:ln>
                  <a:noFill/>
                </a:ln>
                <a:effectLst/>
                <a:uLnTx/>
                <a:uFillTx/>
                <a:latin typeface="+mn-lt"/>
                <a:ea typeface="ＭＳ Ｐゴシック" pitchFamily="34" charset="-128"/>
                <a:cs typeface="+mn-cs"/>
              </a:rPr>
              <a:t>, </a:t>
            </a:r>
            <a:r>
              <a:rPr kumimoji="0" lang="en-US" sz="1800" b="0" i="0" u="none" strike="noStrike" kern="1200" cap="none" spc="0" normalizeH="0" baseline="0" noProof="0" dirty="0" err="1">
                <a:ln>
                  <a:noFill/>
                </a:ln>
                <a:effectLst/>
                <a:uLnTx/>
                <a:uFillTx/>
                <a:latin typeface="+mn-lt"/>
                <a:ea typeface="ＭＳ Ｐゴシック" pitchFamily="34" charset="-128"/>
                <a:cs typeface="+mn-cs"/>
              </a:rPr>
              <a:t>Genesys</a:t>
            </a:r>
            <a:r>
              <a:rPr kumimoji="0" lang="en-US" sz="1800" b="0" i="0" u="none" strike="noStrike" kern="1200" cap="none" spc="0" normalizeH="0" baseline="0" noProof="0" dirty="0">
                <a:ln>
                  <a:noFill/>
                </a:ln>
                <a:effectLst/>
                <a:uLnTx/>
                <a:uFillTx/>
                <a:latin typeface="+mn-lt"/>
                <a:ea typeface="ＭＳ Ｐゴシック" pitchFamily="34" charset="-128"/>
                <a:cs typeface="+mn-cs"/>
              </a:rPr>
              <a:t> Cloud, </a:t>
            </a:r>
            <a:r>
              <a:rPr kumimoji="0" lang="en-US" sz="1800" b="0" i="0" u="none" strike="noStrike" kern="1200" cap="none" spc="0" normalizeH="0" baseline="0" noProof="0" dirty="0" err="1">
                <a:ln>
                  <a:noFill/>
                </a:ln>
                <a:effectLst/>
                <a:uLnTx/>
                <a:uFillTx/>
                <a:latin typeface="+mn-lt"/>
                <a:ea typeface="ＭＳ Ｐゴシック" pitchFamily="34" charset="-128"/>
                <a:cs typeface="+mn-cs"/>
              </a:rPr>
              <a:t>Ujet</a:t>
            </a:r>
            <a:r>
              <a:rPr kumimoji="0" lang="en-US" sz="1800" b="0" i="0" u="none" strike="noStrike" kern="1200" cap="none" spc="0" normalizeH="0" baseline="0" noProof="0" dirty="0">
                <a:ln>
                  <a:noFill/>
                </a:ln>
                <a:effectLst/>
                <a:uLnTx/>
                <a:uFillTx/>
                <a:latin typeface="+mn-lt"/>
                <a:ea typeface="ＭＳ Ｐゴシック" pitchFamily="34" charset="-128"/>
                <a:cs typeface="+mn-cs"/>
              </a:rPr>
              <a:t> &amp; Five9). </a:t>
            </a:r>
          </a:p>
          <a:p>
            <a:pPr marL="0" marR="0" lvl="0" indent="0" algn="l" defTabSz="50929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effectLst/>
              <a:uLnTx/>
              <a:uFillTx/>
              <a:latin typeface="+mn-lt"/>
              <a:ea typeface="ＭＳ Ｐゴシック" pitchFamily="34" charset="-128"/>
              <a:cs typeface="+mn-cs"/>
            </a:endParaRPr>
          </a:p>
          <a:p>
            <a:pPr marL="0" marR="0" lvl="0" indent="0" algn="l" defTabSz="509292"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effectLst/>
                <a:uLnTx/>
                <a:uFillTx/>
                <a:latin typeface="+mn-lt"/>
                <a:ea typeface="ＭＳ Ｐゴシック" pitchFamily="34" charset="-128"/>
                <a:cs typeface="+mn-cs"/>
              </a:rPr>
              <a:t>The Problem:  </a:t>
            </a:r>
            <a:r>
              <a:rPr kumimoji="0" lang="en-US" sz="1800" b="0" i="0" u="none" strike="noStrike" kern="1200" cap="none" spc="0" normalizeH="0" baseline="0" noProof="0" dirty="0">
                <a:ln>
                  <a:noFill/>
                </a:ln>
                <a:effectLst/>
                <a:uLnTx/>
                <a:uFillTx/>
                <a:latin typeface="+mn-lt"/>
                <a:ea typeface="ＭＳ Ｐゴシック" pitchFamily="34" charset="-128"/>
                <a:cs typeface="+mn-cs"/>
              </a:rPr>
              <a:t>The prospect did not understand the “how” of the migration project.  They did not feel confident they had their arms around what they had and how they were currently using it. They wanted to reduce project exposure the people who built the original solution were long departed. They want to use automation where possible</a:t>
            </a:r>
            <a:r>
              <a:rPr lang="en-US" dirty="0">
                <a:latin typeface="+mn-lt"/>
              </a:rPr>
              <a:t> to get the job done.</a:t>
            </a:r>
            <a:endParaRPr kumimoji="0" lang="en-US" sz="1800" b="0" i="0" u="none" strike="noStrike" kern="1200" cap="none" spc="0" normalizeH="0" baseline="0" noProof="0" dirty="0">
              <a:ln>
                <a:noFill/>
              </a:ln>
              <a:effectLst/>
              <a:uLnTx/>
              <a:uFillTx/>
              <a:latin typeface="+mn-lt"/>
              <a:ea typeface="ＭＳ Ｐゴシック" pitchFamily="34" charset="-128"/>
              <a:cs typeface="+mn-cs"/>
            </a:endParaRPr>
          </a:p>
          <a:p>
            <a:pPr marL="0" marR="0" lvl="0" indent="0" algn="l" defTabSz="50929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effectLst/>
              <a:uLnTx/>
              <a:uFillTx/>
              <a:latin typeface="+mn-lt"/>
              <a:ea typeface="ＭＳ Ｐゴシック" pitchFamily="34" charset="-128"/>
              <a:cs typeface="+mn-cs"/>
            </a:endParaRPr>
          </a:p>
          <a:p>
            <a:pPr marL="0" marR="0" lvl="0" indent="0" algn="l" defTabSz="509292"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effectLst/>
                <a:uLnTx/>
                <a:uFillTx/>
                <a:latin typeface="+mn-lt"/>
                <a:ea typeface="ＭＳ Ｐゴシック" pitchFamily="34" charset="-128"/>
                <a:cs typeface="+mn-cs"/>
              </a:rPr>
              <a:t>The Solution</a:t>
            </a:r>
            <a:r>
              <a:rPr kumimoji="0" lang="en-US" sz="1800" b="1" i="0" u="none" strike="noStrike" kern="1200" cap="none" spc="0" normalizeH="0" baseline="0" noProof="0" dirty="0">
                <a:ln>
                  <a:noFill/>
                </a:ln>
                <a:effectLst/>
                <a:uLnTx/>
                <a:uFillTx/>
                <a:latin typeface="+mn-lt"/>
                <a:ea typeface="ＭＳ Ｐゴシック" pitchFamily="34" charset="-128"/>
                <a:cs typeface="+mn-cs"/>
              </a:rPr>
              <a:t>:  Five9 </a:t>
            </a:r>
            <a:r>
              <a:rPr kumimoji="0" lang="en-US" sz="1800" b="0" i="0" u="none" strike="noStrike" kern="1200" cap="none" spc="0" normalizeH="0" baseline="0" noProof="0" dirty="0">
                <a:ln>
                  <a:noFill/>
                </a:ln>
                <a:effectLst/>
                <a:uLnTx/>
                <a:uFillTx/>
                <a:latin typeface="+mn-lt"/>
                <a:ea typeface="ＭＳ Ｐゴシック" pitchFamily="34" charset="-128"/>
                <a:cs typeface="+mn-cs"/>
              </a:rPr>
              <a:t>proposed a “Clarity” engagement to catalog and continuously audit the live technical status, business behaviors and change activity of their Avaya estate for a period of 60 days. </a:t>
            </a:r>
          </a:p>
          <a:p>
            <a:pPr marL="0" marR="0" lvl="0" indent="0" algn="l" defTabSz="50929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effectLst/>
              <a:uLnTx/>
              <a:uFillTx/>
              <a:latin typeface="+mn-lt"/>
              <a:ea typeface="ＭＳ Ｐゴシック" pitchFamily="34" charset="-128"/>
              <a:cs typeface="+mn-cs"/>
            </a:endParaRPr>
          </a:p>
          <a:p>
            <a:pPr marL="0" marR="0" lvl="0" indent="0" algn="l" defTabSz="509292"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effectLst/>
                <a:uLnTx/>
                <a:uFillTx/>
                <a:latin typeface="+mn-lt"/>
                <a:ea typeface="ＭＳ Ｐゴシック" pitchFamily="34" charset="-128"/>
                <a:cs typeface="+mn-cs"/>
              </a:rPr>
              <a:t>The Outcome:</a:t>
            </a:r>
            <a:r>
              <a:rPr kumimoji="0" lang="en-US" sz="1800" b="1" i="0" u="none" strike="noStrike" kern="1200" cap="none" spc="0" normalizeH="0" baseline="0" noProof="0" dirty="0">
                <a:ln>
                  <a:noFill/>
                </a:ln>
                <a:effectLst/>
                <a:uLnTx/>
                <a:uFillTx/>
                <a:latin typeface="+mn-lt"/>
                <a:ea typeface="ＭＳ Ｐゴシック" pitchFamily="34" charset="-128"/>
                <a:cs typeface="+mn-cs"/>
              </a:rPr>
              <a:t>  </a:t>
            </a:r>
            <a:r>
              <a:rPr kumimoji="0" lang="en-US" sz="1800" i="0" u="none" strike="noStrike" kern="1200" cap="none" spc="0" normalizeH="0" baseline="0" noProof="0" dirty="0">
                <a:ln>
                  <a:noFill/>
                </a:ln>
                <a:effectLst/>
                <a:uLnTx/>
                <a:uFillTx/>
                <a:latin typeface="+mn-lt"/>
                <a:ea typeface="ＭＳ Ｐゴシック" pitchFamily="34" charset="-128"/>
                <a:cs typeface="+mn-cs"/>
              </a:rPr>
              <a:t>T</a:t>
            </a:r>
            <a:r>
              <a:rPr kumimoji="0" lang="en-US" sz="1800" b="0" i="0" u="none" strike="noStrike" kern="1200" cap="none" spc="0" normalizeH="0" baseline="0" noProof="0" dirty="0">
                <a:ln>
                  <a:noFill/>
                </a:ln>
                <a:effectLst/>
                <a:uLnTx/>
                <a:uFillTx/>
                <a:latin typeface="+mn-lt"/>
                <a:ea typeface="ＭＳ Ｐゴシック" pitchFamily="34" charset="-128"/>
                <a:cs typeface="+mn-cs"/>
              </a:rPr>
              <a:t>he prospect gain Deal Winning confidence! Five9 PS and LogistiCare could discuss a transformation design in contrast to Legacy AVAYA. Guiding them not to LIFT AND SHIFT! That their old reports and design is </a:t>
            </a:r>
            <a:r>
              <a:rPr kumimoji="0" lang="en-US" sz="1800" b="1" i="0" u="none" strike="noStrike" kern="1200" cap="none" spc="0" normalizeH="0" baseline="0" noProof="0" dirty="0">
                <a:ln>
                  <a:noFill/>
                </a:ln>
                <a:effectLst/>
                <a:uLnTx/>
                <a:uFillTx/>
                <a:latin typeface="+mn-lt"/>
                <a:ea typeface="ＭＳ Ｐゴシック" pitchFamily="34" charset="-128"/>
                <a:cs typeface="+mn-cs"/>
              </a:rPr>
              <a:t>NOT FIT FOR PURPOSE</a:t>
            </a:r>
            <a:r>
              <a:rPr lang="en-US" dirty="0">
                <a:latin typeface="+mn-lt"/>
              </a:rPr>
              <a:t>!</a:t>
            </a:r>
            <a:endParaRPr kumimoji="0" lang="en-US" sz="1800" b="0" i="0" u="none" strike="noStrike" kern="1200" cap="none" spc="0" normalizeH="0" baseline="0" noProof="0" dirty="0">
              <a:ln>
                <a:noFill/>
              </a:ln>
              <a:effectLst/>
              <a:uLnTx/>
              <a:uFillTx/>
              <a:latin typeface="+mn-lt"/>
              <a:ea typeface="ＭＳ Ｐゴシック" pitchFamily="34" charset="-128"/>
              <a:cs typeface="+mn-cs"/>
            </a:endParaRPr>
          </a:p>
          <a:p>
            <a:pPr marL="0" marR="0" lvl="0" indent="0" algn="l" defTabSz="509292" rtl="0" eaLnBrk="1" fontAlgn="base" latinLnBrk="0" hangingPunct="1">
              <a:lnSpc>
                <a:spcPct val="100000"/>
              </a:lnSpc>
              <a:spcBef>
                <a:spcPct val="0"/>
              </a:spcBef>
              <a:spcAft>
                <a:spcPct val="0"/>
              </a:spcAft>
              <a:buClrTx/>
              <a:buSzTx/>
              <a:buFontTx/>
              <a:buNone/>
              <a:tabLst/>
              <a:defRPr/>
            </a:pPr>
            <a:endParaRPr lang="en-US" b="1" u="sng" dirty="0">
              <a:latin typeface="+mn-lt"/>
            </a:endParaRPr>
          </a:p>
          <a:p>
            <a:pPr marL="0" marR="0" lvl="0" indent="0" algn="l" defTabSz="509292" rtl="0" eaLnBrk="1" fontAlgn="base" latinLnBrk="0" hangingPunct="1">
              <a:lnSpc>
                <a:spcPct val="100000"/>
              </a:lnSpc>
              <a:spcBef>
                <a:spcPct val="0"/>
              </a:spcBef>
              <a:spcAft>
                <a:spcPct val="0"/>
              </a:spcAft>
              <a:buClrTx/>
              <a:buSzTx/>
              <a:buFontTx/>
              <a:buNone/>
              <a:tabLst/>
              <a:defRPr/>
            </a:pPr>
            <a:r>
              <a:rPr lang="en-US" sz="2800" b="1" u="sng" dirty="0">
                <a:latin typeface="+mn-lt"/>
              </a:rPr>
              <a:t>Assurance Use case: </a:t>
            </a:r>
            <a:r>
              <a:rPr kumimoji="0" lang="en-US" sz="1800" b="0" i="0" u="none" strike="noStrike" kern="1200" cap="none" spc="0" normalizeH="0" baseline="0" noProof="0" dirty="0">
                <a:ln>
                  <a:noFill/>
                </a:ln>
                <a:effectLst/>
                <a:uLnTx/>
                <a:uFillTx/>
                <a:latin typeface="+mn-lt"/>
                <a:ea typeface="ＭＳ Ｐゴシック" pitchFamily="34" charset="-128"/>
                <a:cs typeface="+mn-cs"/>
              </a:rPr>
              <a:t>FedEx was 4500 Cisco agents </a:t>
            </a:r>
            <a:r>
              <a:rPr lang="en-US" dirty="0">
                <a:latin typeface="+mn-lt"/>
              </a:rPr>
              <a:t>with the right skill and in their groups migrated over one night into Five9 automatically. </a:t>
            </a:r>
            <a:r>
              <a:rPr lang="en-US" sz="2400" b="1" dirty="0">
                <a:latin typeface="+mn-lt"/>
              </a:rPr>
              <a:t>Look, No hands</a:t>
            </a:r>
            <a:r>
              <a:rPr lang="en-US" sz="2400" b="1" dirty="0">
                <a:latin typeface="+mn-lt"/>
                <a:sym typeface="Wingdings" panose="05000000000000000000" pitchFamily="2" charset="2"/>
              </a:rPr>
              <a:t>! No Errors. No Stress!</a:t>
            </a:r>
            <a:endParaRPr kumimoji="0" lang="en-US" sz="2400" b="1" i="0" u="none" strike="noStrike" kern="1200" cap="none" spc="0" normalizeH="0" baseline="0" noProof="0" dirty="0">
              <a:ln>
                <a:noFill/>
              </a:ln>
              <a:effectLst/>
              <a:uLnTx/>
              <a:uFillTx/>
              <a:latin typeface="+mn-lt"/>
              <a:ea typeface="ＭＳ Ｐゴシック" pitchFamily="34" charset="-128"/>
              <a:cs typeface="+mn-cs"/>
            </a:endParaRPr>
          </a:p>
        </p:txBody>
      </p:sp>
      <p:sp>
        <p:nvSpPr>
          <p:cNvPr id="4" name="Title 81">
            <a:extLst>
              <a:ext uri="{FF2B5EF4-FFF2-40B4-BE49-F238E27FC236}">
                <a16:creationId xmlns:a16="http://schemas.microsoft.com/office/drawing/2014/main" id="{40E7007B-4918-430B-8A24-7B84B4BC327C}"/>
              </a:ext>
            </a:extLst>
          </p:cNvPr>
          <p:cNvSpPr txBox="1">
            <a:spLocks/>
          </p:cNvSpPr>
          <p:nvPr/>
        </p:nvSpPr>
        <p:spPr>
          <a:xfrm>
            <a:off x="0" y="308778"/>
            <a:ext cx="13008119" cy="77254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sz="4000" b="1" dirty="0">
                <a:solidFill>
                  <a:srgbClr val="E39016"/>
                </a:solidFill>
                <a:latin typeface="Calibri" charset="0"/>
                <a:ea typeface="ＭＳ Ｐゴシック" pitchFamily="34" charset="-128"/>
                <a:cs typeface="+mn-cs"/>
              </a:rPr>
              <a:t>   Five9 Use Case – LogistiCare and FedEx</a:t>
            </a:r>
          </a:p>
        </p:txBody>
      </p:sp>
    </p:spTree>
    <p:extLst>
      <p:ext uri="{BB962C8B-B14F-4D97-AF65-F5344CB8AC3E}">
        <p14:creationId xmlns:p14="http://schemas.microsoft.com/office/powerpoint/2010/main" val="234928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43" y="504482"/>
            <a:ext cx="9952037" cy="685800"/>
          </a:xfrm>
        </p:spPr>
        <p:txBody>
          <a:bodyPr/>
          <a:lstStyle/>
          <a:p>
            <a:r>
              <a:rPr lang="en-US" sz="4000" b="1" dirty="0">
                <a:solidFill>
                  <a:srgbClr val="E39016"/>
                </a:solidFill>
                <a:latin typeface="Calibri" panose="020F0502020204030204" pitchFamily="34" charset="0"/>
                <a:cs typeface="Calibri" panose="020F0502020204030204" pitchFamily="34" charset="0"/>
              </a:rPr>
              <a:t>Let's Steal Seats!</a:t>
            </a:r>
          </a:p>
        </p:txBody>
      </p:sp>
      <p:pic>
        <p:nvPicPr>
          <p:cNvPr id="6" name="Picture 5">
            <a:extLst>
              <a:ext uri="{FF2B5EF4-FFF2-40B4-BE49-F238E27FC236}">
                <a16:creationId xmlns:a16="http://schemas.microsoft.com/office/drawing/2014/main" id="{6038CCFF-3D1E-4B9A-9840-8EA8A2E42578}"/>
              </a:ext>
            </a:extLst>
          </p:cNvPr>
          <p:cNvPicPr>
            <a:picLocks noChangeAspect="1"/>
          </p:cNvPicPr>
          <p:nvPr/>
        </p:nvPicPr>
        <p:blipFill>
          <a:blip r:embed="rId2"/>
          <a:stretch>
            <a:fillRect/>
          </a:stretch>
        </p:blipFill>
        <p:spPr>
          <a:xfrm>
            <a:off x="0" y="1558442"/>
            <a:ext cx="13817600" cy="6213958"/>
          </a:xfrm>
          <a:prstGeom prst="rect">
            <a:avLst/>
          </a:prstGeom>
        </p:spPr>
      </p:pic>
      <p:pic>
        <p:nvPicPr>
          <p:cNvPr id="4" name="Picture 3" descr="Icon&#10;&#10;Description automatically generated">
            <a:extLst>
              <a:ext uri="{FF2B5EF4-FFF2-40B4-BE49-F238E27FC236}">
                <a16:creationId xmlns:a16="http://schemas.microsoft.com/office/drawing/2014/main" id="{8E06C3B9-942B-43EF-8459-5454B7AD0FEE}"/>
              </a:ext>
            </a:extLst>
          </p:cNvPr>
          <p:cNvPicPr>
            <a:picLocks noChangeAspect="1"/>
          </p:cNvPicPr>
          <p:nvPr/>
        </p:nvPicPr>
        <p:blipFill>
          <a:blip r:embed="rId3"/>
          <a:stretch>
            <a:fillRect/>
          </a:stretch>
        </p:blipFill>
        <p:spPr>
          <a:xfrm>
            <a:off x="3465129" y="2765070"/>
            <a:ext cx="454410" cy="253497"/>
          </a:xfrm>
          <a:prstGeom prst="rect">
            <a:avLst/>
          </a:prstGeom>
        </p:spPr>
      </p:pic>
    </p:spTree>
    <p:extLst>
      <p:ext uri="{BB962C8B-B14F-4D97-AF65-F5344CB8AC3E}">
        <p14:creationId xmlns:p14="http://schemas.microsoft.com/office/powerpoint/2010/main" val="150561121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defRPr sz="2200" dirty="0" smtClean="0"/>
        </a:defPPr>
      </a:lstStyle>
    </a:txDef>
  </a:objectDefaults>
  <a:extraClrSchemeLst/>
</a:theme>
</file>

<file path=ppt/theme/theme10.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defRPr sz="2200" dirty="0" smtClean="0"/>
        </a:defPPr>
      </a:lstStyle>
    </a:txDef>
  </a:objectDefaults>
  <a:extraClrSchemeLst/>
</a:theme>
</file>

<file path=ppt/theme/theme12.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Dark Theme">
  <a:themeElements>
    <a:clrScheme name="Custom 7">
      <a:dk1>
        <a:srgbClr val="15141D"/>
      </a:dk1>
      <a:lt1>
        <a:srgbClr val="FFFFFF"/>
      </a:lt1>
      <a:dk2>
        <a:srgbClr val="44546A"/>
      </a:dk2>
      <a:lt2>
        <a:srgbClr val="E7E6E6"/>
      </a:lt2>
      <a:accent1>
        <a:srgbClr val="244CDE"/>
      </a:accent1>
      <a:accent2>
        <a:srgbClr val="FF3465"/>
      </a:accent2>
      <a:accent3>
        <a:srgbClr val="FFBA01"/>
      </a:accent3>
      <a:accent4>
        <a:srgbClr val="00C268"/>
      </a:accent4>
      <a:accent5>
        <a:srgbClr val="8A42F5"/>
      </a:accent5>
      <a:accent6>
        <a:srgbClr val="1F45C8"/>
      </a:accent6>
      <a:hlink>
        <a:srgbClr val="00C267"/>
      </a:hlink>
      <a:folHlink>
        <a:srgbClr val="00C26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ve9_Presentation_Template_2Q19_FINAL" id="{86A60659-1F45-5742-9BA0-C09BCF2C68FE}" vid="{E93BF8BE-1CB4-8F48-8F17-0BA4D9EB2902}"/>
    </a:ext>
  </a:extLst>
</a:theme>
</file>

<file path=ppt/theme/theme14.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defRPr sz="2200" dirty="0" smtClean="0"/>
        </a:defPPr>
      </a:lstStyle>
    </a:txDef>
  </a:objectDefaults>
  <a:extraClrSchemeLst/>
</a:theme>
</file>

<file path=ppt/theme/theme1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defRPr sz="2200" dirty="0" smtClean="0"/>
        </a:defPPr>
      </a:lstStyle>
    </a:txDef>
  </a:objectDefaults>
  <a:extraClrScheme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BB15B3C08F284DAF37AFB89BD07B1F" ma:contentTypeVersion="12" ma:contentTypeDescription="Create a new document." ma:contentTypeScope="" ma:versionID="5701ccf1e5cd24568cb672e7b8745afd">
  <xsd:schema xmlns:xsd="http://www.w3.org/2001/XMLSchema" xmlns:xs="http://www.w3.org/2001/XMLSchema" xmlns:p="http://schemas.microsoft.com/office/2006/metadata/properties" xmlns:ns2="65ebe01e-558f-4e76-a43c-ff5fbc32e2e8" xmlns:ns3="e1627579-9107-4ddf-8b45-b8dabdee9877" targetNamespace="http://schemas.microsoft.com/office/2006/metadata/properties" ma:root="true" ma:fieldsID="0a2c29e0a3e75b6c5db51215ae52a8cc" ns2:_="" ns3:_="">
    <xsd:import namespace="65ebe01e-558f-4e76-a43c-ff5fbc32e2e8"/>
    <xsd:import namespace="e1627579-9107-4ddf-8b45-b8dabdee987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ebe01e-558f-4e76-a43c-ff5fbc32e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627579-9107-4ddf-8b45-b8dabdee987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3F25D2-1BEA-4834-A105-2C4B11A6729C}">
  <ds:schemaRefs>
    <ds:schemaRef ds:uri="http://purl.org/dc/dcmitype/"/>
    <ds:schemaRef ds:uri="http://schemas.microsoft.com/office/2006/documentManagement/types"/>
    <ds:schemaRef ds:uri="http://schemas.microsoft.com/office/2006/metadata/properties"/>
    <ds:schemaRef ds:uri="http://www.w3.org/XML/1998/namespace"/>
    <ds:schemaRef ds:uri="b865c029-a88c-488c-946a-400cc48b9ee8"/>
    <ds:schemaRef ds:uri="http://purl.org/dc/terms/"/>
    <ds:schemaRef ds:uri="http://purl.org/dc/elements/1.1/"/>
    <ds:schemaRef ds:uri="http://schemas.microsoft.com/office/infopath/2007/PartnerControls"/>
    <ds:schemaRef ds:uri="http://schemas.openxmlformats.org/package/2006/metadata/core-properties"/>
    <ds:schemaRef ds:uri="2f83d847-b6f5-4db0-b69d-e489b52b8a2b"/>
  </ds:schemaRefs>
</ds:datastoreItem>
</file>

<file path=customXml/itemProps2.xml><?xml version="1.0" encoding="utf-8"?>
<ds:datastoreItem xmlns:ds="http://schemas.openxmlformats.org/officeDocument/2006/customXml" ds:itemID="{56F8907B-383C-47E1-86AA-783BB710079F}">
  <ds:schemaRefs>
    <ds:schemaRef ds:uri="http://schemas.microsoft.com/sharepoint/v3/contenttype/forms"/>
  </ds:schemaRefs>
</ds:datastoreItem>
</file>

<file path=customXml/itemProps3.xml><?xml version="1.0" encoding="utf-8"?>
<ds:datastoreItem xmlns:ds="http://schemas.openxmlformats.org/officeDocument/2006/customXml" ds:itemID="{FB7C4439-94C7-4E81-9880-6D132BEDFF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ebe01e-558f-4e76-a43c-ff5fbc32e2e8"/>
    <ds:schemaRef ds:uri="e1627579-9107-4ddf-8b45-b8dabdee98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24046</TotalTime>
  <Words>277</Words>
  <Application>Microsoft Office PowerPoint</Application>
  <PresentationFormat>Custom</PresentationFormat>
  <Paragraphs>26</Paragraphs>
  <Slides>5</Slides>
  <Notes>3</Notes>
  <HiddenSlides>0</HiddenSlides>
  <MMClips>0</MMClips>
  <ScaleCrop>false</ScaleCrop>
  <HeadingPairs>
    <vt:vector size="6" baseType="variant">
      <vt:variant>
        <vt:lpstr>Fonts Used</vt:lpstr>
      </vt:variant>
      <vt:variant>
        <vt:i4>16</vt:i4>
      </vt:variant>
      <vt:variant>
        <vt:lpstr>Theme</vt:lpstr>
      </vt:variant>
      <vt:variant>
        <vt:i4>16</vt:i4>
      </vt:variant>
      <vt:variant>
        <vt:lpstr>Slide Titles</vt:lpstr>
      </vt:variant>
      <vt:variant>
        <vt:i4>5</vt:i4>
      </vt:variant>
    </vt:vector>
  </HeadingPairs>
  <TitlesOfParts>
    <vt:vector size="37" baseType="lpstr">
      <vt:lpstr>ＭＳ Ｐゴシック</vt:lpstr>
      <vt:lpstr>Apple Chancery</vt:lpstr>
      <vt:lpstr>Arial</vt:lpstr>
      <vt:lpstr>Arial Black</vt:lpstr>
      <vt:lpstr>Book Antiqua</vt:lpstr>
      <vt:lpstr>Calibri</vt:lpstr>
      <vt:lpstr>Calibri Light</vt:lpstr>
      <vt:lpstr>Geneva</vt:lpstr>
      <vt:lpstr>Silka</vt:lpstr>
      <vt:lpstr>Silka Black</vt:lpstr>
      <vt:lpstr>Silka Light</vt:lpstr>
      <vt:lpstr>Silka Medium</vt:lpstr>
      <vt:lpstr>Silka SemiBold</vt:lpstr>
      <vt:lpstr>Tahoma</vt:lpstr>
      <vt:lpstr>Wingdings</vt:lpstr>
      <vt:lpstr>ヒラギノ角ゴ Pro W3</vt:lpstr>
      <vt:lpstr>Custom Design</vt:lpstr>
      <vt:lpstr>1_Custom Design</vt:lpstr>
      <vt:lpstr>6_Custom Design</vt:lpstr>
      <vt:lpstr>2_Custom Design</vt:lpstr>
      <vt:lpstr>3_Custom Design</vt:lpstr>
      <vt:lpstr>5_Custom Design</vt:lpstr>
      <vt:lpstr>7_Custom Design</vt:lpstr>
      <vt:lpstr>10_Custom Design</vt:lpstr>
      <vt:lpstr>14_Custom Design</vt:lpstr>
      <vt:lpstr>11_Custom Design</vt:lpstr>
      <vt:lpstr>13_Custom Design</vt:lpstr>
      <vt:lpstr>15_Custom Design</vt:lpstr>
      <vt:lpstr>Dark Theme</vt:lpstr>
      <vt:lpstr>16_Custom Design</vt:lpstr>
      <vt:lpstr>17_Custom Design</vt:lpstr>
      <vt:lpstr>8_Custom Design</vt:lpstr>
      <vt:lpstr>Let’s Steal Some Seats!</vt:lpstr>
      <vt:lpstr>Clarity Service = Compelling Evidence to Win!</vt:lpstr>
      <vt:lpstr>Assurance = De-Risk the Migration = Confidence</vt:lpstr>
      <vt:lpstr>PowerPoint Presentation</vt:lpstr>
      <vt:lpstr>Let's Steal Seats!</vt:lpstr>
    </vt:vector>
  </TitlesOfParts>
  <Company>Genesys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By Gene Reynolds</dc:creator>
  <cp:lastModifiedBy>HP</cp:lastModifiedBy>
  <cp:revision>62</cp:revision>
  <cp:lastPrinted>2013-01-08T01:01:13Z</cp:lastPrinted>
  <dcterms:created xsi:type="dcterms:W3CDTF">2013-01-08T22:22:10Z</dcterms:created>
  <dcterms:modified xsi:type="dcterms:W3CDTF">2022-01-28T09:03:44Z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0x01010061BB15B3C08F284DAF37AFB89BD07B1F</vt:lpwstr>
  </property>
  <property fmtid="{D5CDD505-2E9C-101B-9397-08002B2CF9AE}" pid="3" name="Document Status">
    <vt:lpwstr>3</vt:lpwstr>
  </property>
</Properties>
</file>